
<file path=[Content_Types].xml><?xml version="1.0" encoding="utf-8"?>
<Types xmlns="http://schemas.openxmlformats.org/package/2006/content-types">
  <Default Extension="gif" ContentType="image/gif"/>
  <Default Extension="jpeg" ContentType="image/jpeg"/>
  <Default Extension="png" ContentType="image/png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60" r:id="rId1"/>
  </p:sldMasterIdLst>
  <p:sldIdLst>
    <p:sldId id="257" r:id="rId2"/>
    <p:sldId id="256" r:id="rId3"/>
  </p:sldIdLst>
  <p:sldSz cx="7559675" cy="10691813"/>
  <p:notesSz cx="6858000" cy="9144000"/>
  <p:defaultTextStyle>
    <a:defPPr>
      <a:defRPr lang="en-US"/>
    </a:defPPr>
    <a:lvl1pPr marL="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/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showPr showNarration="1">
    <p:present/>
    <p:sldAll/>
    <p:penClr>
      <a:prstClr val="red"/>
    </p:penClr>
    <p:extLst>
      <p:ext uri="{EC167BDD-8182-4AB7-AECC-EB403E3ABB37}">
        <p14:laserClr xmlns:p14="http://schemas.microsoft.com/office/powerpoint/2010/main">
          <a:srgbClr val="FF0000"/>
        </p14:laserClr>
      </p:ext>
      <p:ext uri="{2FDB2607-1784-4EEB-B798-7EB5836EED8A}">
        <p14:showMediaCtrls xmlns:p14="http://schemas.microsoft.com/office/powerpoint/2010/main" val="1"/>
      </p:ext>
    </p:extLst>
  </p:showPr>
  <p:clrMru>
    <a:srgbClr val="212121"/>
    <a:srgbClr val="00599D"/>
    <a:srgbClr val="009FE6"/>
  </p:clrMru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  <p:ext uri="{FD5EFAAD-0ECE-453E-9831-46B23BE46B34}">
      <p15:chartTrackingRefBased xmlns:p15="http://schemas.microsoft.com/office/powerpoint/2012/main" val="1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 horzBarState="maximized">
    <p:restoredLeft sz="7779" autoAdjust="0"/>
    <p:restoredTop sz="94660"/>
  </p:normalViewPr>
  <p:slideViewPr>
    <p:cSldViewPr snapToGrid="0">
      <p:cViewPr>
        <p:scale>
          <a:sx n="148" d="100"/>
          <a:sy n="148" d="100"/>
        </p:scale>
        <p:origin x="-52" y="-1396"/>
      </p:cViewPr>
      <p:guideLst/>
    </p:cSldViewPr>
  </p:slideViewPr>
  <p:notesTextViewPr>
    <p:cViewPr>
      <p:scale>
        <a:sx n="1" d="1"/>
        <a:sy n="1" d="1"/>
      </p:scale>
      <p:origin x="0" y="0"/>
    </p:cViewPr>
  </p:notesTextViewPr>
  <p:gridSpacing cx="76200" cy="76200"/>
</p:viewPr>
</file>

<file path=ppt/_rels/presentation.xml.rels><?xml version="1.0" encoding="UTF-8" standalone="yes"?>
<Relationships xmlns="http://schemas.openxmlformats.org/package/2006/relationships"><Relationship Id="rId3" Type="http://schemas.openxmlformats.org/officeDocument/2006/relationships/slide" Target="slides/slide2.xml"/><Relationship Id="rId7" Type="http://schemas.openxmlformats.org/officeDocument/2006/relationships/tableStyles" Target="tableStyles.xml"/><Relationship Id="rId2" Type="http://schemas.openxmlformats.org/officeDocument/2006/relationships/slide" Target="slides/slide1.xml"/><Relationship Id="rId1" Type="http://schemas.openxmlformats.org/officeDocument/2006/relationships/slideMaster" Target="slideMasters/slideMaster1.xml"/><Relationship Id="rId6" Type="http://schemas.openxmlformats.org/officeDocument/2006/relationships/theme" Target="theme/theme1.xml"/><Relationship Id="rId5" Type="http://schemas.openxmlformats.org/officeDocument/2006/relationships/viewProps" Target="viewProps.xml"/><Relationship Id="rId4" Type="http://schemas.openxmlformats.org/officeDocument/2006/relationships/presProps" Target="presProps.xml"/></Relationship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タイトル スライド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566976" y="1749795"/>
            <a:ext cx="6425724" cy="3722335"/>
          </a:xfrm>
        </p:spPr>
        <p:txBody>
          <a:bodyPr anchor="b"/>
          <a:lstStyle>
            <a:lvl1pPr algn="ctr">
              <a:defRPr sz="4960"/>
            </a:lvl1pPr>
          </a:lstStyle>
          <a:p>
            <a:r>
              <a:rPr lang="ja-JP" altLang="en-US"/>
              <a:t>マスター タイトルの書式設定</a:t>
            </a:r>
            <a:endParaRPr lang="en-US" dirty="0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944960" y="5615678"/>
            <a:ext cx="5669756" cy="2581379"/>
          </a:xfrm>
        </p:spPr>
        <p:txBody>
          <a:bodyPr/>
          <a:lstStyle>
            <a:lvl1pPr marL="0" indent="0" algn="ctr">
              <a:buNone/>
              <a:defRPr sz="1984"/>
            </a:lvl1pPr>
            <a:lvl2pPr marL="377967" indent="0" algn="ctr">
              <a:buNone/>
              <a:defRPr sz="1653"/>
            </a:lvl2pPr>
            <a:lvl3pPr marL="755934" indent="0" algn="ctr">
              <a:buNone/>
              <a:defRPr sz="1488"/>
            </a:lvl3pPr>
            <a:lvl4pPr marL="1133902" indent="0" algn="ctr">
              <a:buNone/>
              <a:defRPr sz="1323"/>
            </a:lvl4pPr>
            <a:lvl5pPr marL="1511869" indent="0" algn="ctr">
              <a:buNone/>
              <a:defRPr sz="1323"/>
            </a:lvl5pPr>
            <a:lvl6pPr marL="1889836" indent="0" algn="ctr">
              <a:buNone/>
              <a:defRPr sz="1323"/>
            </a:lvl6pPr>
            <a:lvl7pPr marL="2267803" indent="0" algn="ctr">
              <a:buNone/>
              <a:defRPr sz="1323"/>
            </a:lvl7pPr>
            <a:lvl8pPr marL="2645771" indent="0" algn="ctr">
              <a:buNone/>
              <a:defRPr sz="1323"/>
            </a:lvl8pPr>
            <a:lvl9pPr marL="3023738" indent="0" algn="ctr">
              <a:buNone/>
              <a:defRPr sz="1323"/>
            </a:lvl9pPr>
          </a:lstStyle>
          <a:p>
            <a:r>
              <a:rPr lang="ja-JP" altLang="en-US"/>
              <a:t>マスター サブタイトルの書式設定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0E02A643-9BB0-4E02-80B2-2C0A5E5D738E}" type="datetimeFigureOut">
              <a:rPr kumimoji="1" lang="ja-JP" altLang="en-US" smtClean="0"/>
              <a:t>2025/2/7</a:t>
            </a:fld>
            <a:endParaRPr kumimoji="1" lang="ja-JP" alt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kumimoji="1" lang="ja-JP" alt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99D720A-4AD5-4DCF-885F-DE5297996123}" type="slidenum">
              <a:rPr kumimoji="1" lang="ja-JP" altLang="en-US" smtClean="0"/>
              <a:t>‹#›</a:t>
            </a:fld>
            <a:endParaRPr kumimoji="1" lang="ja-JP" altLang="en-US"/>
          </a:p>
        </p:txBody>
      </p:sp>
    </p:spTree>
    <p:extLst>
      <p:ext uri="{BB962C8B-B14F-4D97-AF65-F5344CB8AC3E}">
        <p14:creationId xmlns:p14="http://schemas.microsoft.com/office/powerpoint/2010/main" val="4258346164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タイトルとコンテンツ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ja-JP" altLang="en-US"/>
              <a:t>マスター タイトルの書式設定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ja-JP" altLang="en-US"/>
              <a:t>マスター テキストの書式設定</a:t>
            </a:r>
          </a:p>
          <a:p>
            <a:pPr lvl="1"/>
            <a:r>
              <a:rPr lang="ja-JP" altLang="en-US"/>
              <a:t>第 </a:t>
            </a:r>
            <a:r>
              <a:rPr lang="en-US" altLang="ja-JP"/>
              <a:t>2 </a:t>
            </a:r>
            <a:r>
              <a:rPr lang="ja-JP" altLang="en-US"/>
              <a:t>レベル</a:t>
            </a:r>
          </a:p>
          <a:p>
            <a:pPr lvl="2"/>
            <a:r>
              <a:rPr lang="ja-JP" altLang="en-US"/>
              <a:t>第 </a:t>
            </a:r>
            <a:r>
              <a:rPr lang="en-US" altLang="ja-JP"/>
              <a:t>3 </a:t>
            </a:r>
            <a:r>
              <a:rPr lang="ja-JP" altLang="en-US"/>
              <a:t>レベル</a:t>
            </a:r>
          </a:p>
          <a:p>
            <a:pPr lvl="3"/>
            <a:r>
              <a:rPr lang="ja-JP" altLang="en-US"/>
              <a:t>第 </a:t>
            </a:r>
            <a:r>
              <a:rPr lang="en-US" altLang="ja-JP"/>
              <a:t>4 </a:t>
            </a:r>
            <a:r>
              <a:rPr lang="ja-JP" altLang="en-US"/>
              <a:t>レベル</a:t>
            </a:r>
          </a:p>
          <a:p>
            <a:pPr lvl="4"/>
            <a:r>
              <a:rPr lang="ja-JP" altLang="en-US"/>
              <a:t>第 </a:t>
            </a:r>
            <a:r>
              <a:rPr lang="en-US" altLang="ja-JP"/>
              <a:t>5 </a:t>
            </a:r>
            <a:r>
              <a:rPr lang="ja-JP" altLang="en-US"/>
              <a:t>レベル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0E02A643-9BB0-4E02-80B2-2C0A5E5D738E}" type="datetimeFigureOut">
              <a:rPr kumimoji="1" lang="ja-JP" altLang="en-US" smtClean="0"/>
              <a:t>2025/2/7</a:t>
            </a:fld>
            <a:endParaRPr kumimoji="1" lang="ja-JP" alt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kumimoji="1" lang="ja-JP" alt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99D720A-4AD5-4DCF-885F-DE5297996123}" type="slidenum">
              <a:rPr kumimoji="1" lang="ja-JP" altLang="en-US" smtClean="0"/>
              <a:t>‹#›</a:t>
            </a:fld>
            <a:endParaRPr kumimoji="1" lang="ja-JP" altLang="en-US"/>
          </a:p>
        </p:txBody>
      </p:sp>
    </p:spTree>
    <p:extLst>
      <p:ext uri="{BB962C8B-B14F-4D97-AF65-F5344CB8AC3E}">
        <p14:creationId xmlns:p14="http://schemas.microsoft.com/office/powerpoint/2010/main" val="86039497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セクション見出し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515791" y="2665532"/>
            <a:ext cx="6520220" cy="4447496"/>
          </a:xfrm>
        </p:spPr>
        <p:txBody>
          <a:bodyPr anchor="b"/>
          <a:lstStyle>
            <a:lvl1pPr>
              <a:defRPr sz="4960"/>
            </a:lvl1pPr>
          </a:lstStyle>
          <a:p>
            <a:r>
              <a:rPr lang="ja-JP" altLang="en-US"/>
              <a:t>マスター タイトルの書式設定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515791" y="7155103"/>
            <a:ext cx="6520220" cy="2338833"/>
          </a:xfrm>
        </p:spPr>
        <p:txBody>
          <a:bodyPr/>
          <a:lstStyle>
            <a:lvl1pPr marL="0" indent="0">
              <a:buNone/>
              <a:defRPr sz="1984">
                <a:solidFill>
                  <a:schemeClr val="tx1"/>
                </a:solidFill>
              </a:defRPr>
            </a:lvl1pPr>
            <a:lvl2pPr marL="377967" indent="0">
              <a:buNone/>
              <a:defRPr sz="1653">
                <a:solidFill>
                  <a:schemeClr val="tx1">
                    <a:tint val="75000"/>
                  </a:schemeClr>
                </a:solidFill>
              </a:defRPr>
            </a:lvl2pPr>
            <a:lvl3pPr marL="755934" indent="0">
              <a:buNone/>
              <a:defRPr sz="1488">
                <a:solidFill>
                  <a:schemeClr val="tx1">
                    <a:tint val="75000"/>
                  </a:schemeClr>
                </a:solidFill>
              </a:defRPr>
            </a:lvl3pPr>
            <a:lvl4pPr marL="1133902" indent="0">
              <a:buNone/>
              <a:defRPr sz="1323">
                <a:solidFill>
                  <a:schemeClr val="tx1">
                    <a:tint val="75000"/>
                  </a:schemeClr>
                </a:solidFill>
              </a:defRPr>
            </a:lvl4pPr>
            <a:lvl5pPr marL="1511869" indent="0">
              <a:buNone/>
              <a:defRPr sz="1323">
                <a:solidFill>
                  <a:schemeClr val="tx1">
                    <a:tint val="75000"/>
                  </a:schemeClr>
                </a:solidFill>
              </a:defRPr>
            </a:lvl5pPr>
            <a:lvl6pPr marL="1889836" indent="0">
              <a:buNone/>
              <a:defRPr sz="1323">
                <a:solidFill>
                  <a:schemeClr val="tx1">
                    <a:tint val="75000"/>
                  </a:schemeClr>
                </a:solidFill>
              </a:defRPr>
            </a:lvl6pPr>
            <a:lvl7pPr marL="2267803" indent="0">
              <a:buNone/>
              <a:defRPr sz="1323">
                <a:solidFill>
                  <a:schemeClr val="tx1">
                    <a:tint val="75000"/>
                  </a:schemeClr>
                </a:solidFill>
              </a:defRPr>
            </a:lvl7pPr>
            <a:lvl8pPr marL="2645771" indent="0">
              <a:buNone/>
              <a:defRPr sz="1323">
                <a:solidFill>
                  <a:schemeClr val="tx1">
                    <a:tint val="75000"/>
                  </a:schemeClr>
                </a:solidFill>
              </a:defRPr>
            </a:lvl8pPr>
            <a:lvl9pPr marL="3023738" indent="0">
              <a:buNone/>
              <a:defRPr sz="1323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ja-JP" altLang="en-US"/>
              <a:t>マスター テキストの書式設定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0E02A643-9BB0-4E02-80B2-2C0A5E5D738E}" type="datetimeFigureOut">
              <a:rPr kumimoji="1" lang="ja-JP" altLang="en-US" smtClean="0"/>
              <a:t>2025/2/7</a:t>
            </a:fld>
            <a:endParaRPr kumimoji="1" lang="ja-JP" alt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kumimoji="1" lang="ja-JP" alt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99D720A-4AD5-4DCF-885F-DE5297996123}" type="slidenum">
              <a:rPr kumimoji="1" lang="ja-JP" altLang="en-US" smtClean="0"/>
              <a:t>‹#›</a:t>
            </a:fld>
            <a:endParaRPr kumimoji="1" lang="ja-JP" altLang="en-US"/>
          </a:p>
        </p:txBody>
      </p:sp>
    </p:spTree>
    <p:extLst>
      <p:ext uri="{BB962C8B-B14F-4D97-AF65-F5344CB8AC3E}">
        <p14:creationId xmlns:p14="http://schemas.microsoft.com/office/powerpoint/2010/main" val="3333369861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2 つのコンテンツ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ja-JP" altLang="en-US"/>
              <a:t>マスター タイトルの書式設定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519728" y="2846200"/>
            <a:ext cx="3212862" cy="6783857"/>
          </a:xfrm>
        </p:spPr>
        <p:txBody>
          <a:bodyPr/>
          <a:lstStyle/>
          <a:p>
            <a:pPr lvl="0"/>
            <a:r>
              <a:rPr lang="ja-JP" altLang="en-US"/>
              <a:t>マスター テキストの書式設定</a:t>
            </a:r>
          </a:p>
          <a:p>
            <a:pPr lvl="1"/>
            <a:r>
              <a:rPr lang="ja-JP" altLang="en-US"/>
              <a:t>第 </a:t>
            </a:r>
            <a:r>
              <a:rPr lang="en-US" altLang="ja-JP"/>
              <a:t>2 </a:t>
            </a:r>
            <a:r>
              <a:rPr lang="ja-JP" altLang="en-US"/>
              <a:t>レベル</a:t>
            </a:r>
          </a:p>
          <a:p>
            <a:pPr lvl="2"/>
            <a:r>
              <a:rPr lang="ja-JP" altLang="en-US"/>
              <a:t>第 </a:t>
            </a:r>
            <a:r>
              <a:rPr lang="en-US" altLang="ja-JP"/>
              <a:t>3 </a:t>
            </a:r>
            <a:r>
              <a:rPr lang="ja-JP" altLang="en-US"/>
              <a:t>レベル</a:t>
            </a:r>
          </a:p>
          <a:p>
            <a:pPr lvl="3"/>
            <a:r>
              <a:rPr lang="ja-JP" altLang="en-US"/>
              <a:t>第 </a:t>
            </a:r>
            <a:r>
              <a:rPr lang="en-US" altLang="ja-JP"/>
              <a:t>4 </a:t>
            </a:r>
            <a:r>
              <a:rPr lang="ja-JP" altLang="en-US"/>
              <a:t>レベル</a:t>
            </a:r>
          </a:p>
          <a:p>
            <a:pPr lvl="4"/>
            <a:r>
              <a:rPr lang="ja-JP" altLang="en-US"/>
              <a:t>第 </a:t>
            </a:r>
            <a:r>
              <a:rPr lang="en-US" altLang="ja-JP"/>
              <a:t>5 </a:t>
            </a:r>
            <a:r>
              <a:rPr lang="ja-JP" altLang="en-US"/>
              <a:t>レベル</a:t>
            </a:r>
            <a:endParaRPr lang="en-US" dirty="0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3827085" y="2846200"/>
            <a:ext cx="3212862" cy="6783857"/>
          </a:xfrm>
        </p:spPr>
        <p:txBody>
          <a:bodyPr/>
          <a:lstStyle/>
          <a:p>
            <a:pPr lvl="0"/>
            <a:r>
              <a:rPr lang="ja-JP" altLang="en-US"/>
              <a:t>マスター テキストの書式設定</a:t>
            </a:r>
          </a:p>
          <a:p>
            <a:pPr lvl="1"/>
            <a:r>
              <a:rPr lang="ja-JP" altLang="en-US"/>
              <a:t>第 </a:t>
            </a:r>
            <a:r>
              <a:rPr lang="en-US" altLang="ja-JP"/>
              <a:t>2 </a:t>
            </a:r>
            <a:r>
              <a:rPr lang="ja-JP" altLang="en-US"/>
              <a:t>レベル</a:t>
            </a:r>
          </a:p>
          <a:p>
            <a:pPr lvl="2"/>
            <a:r>
              <a:rPr lang="ja-JP" altLang="en-US"/>
              <a:t>第 </a:t>
            </a:r>
            <a:r>
              <a:rPr lang="en-US" altLang="ja-JP"/>
              <a:t>3 </a:t>
            </a:r>
            <a:r>
              <a:rPr lang="ja-JP" altLang="en-US"/>
              <a:t>レベル</a:t>
            </a:r>
          </a:p>
          <a:p>
            <a:pPr lvl="3"/>
            <a:r>
              <a:rPr lang="ja-JP" altLang="en-US"/>
              <a:t>第 </a:t>
            </a:r>
            <a:r>
              <a:rPr lang="en-US" altLang="ja-JP"/>
              <a:t>4 </a:t>
            </a:r>
            <a:r>
              <a:rPr lang="ja-JP" altLang="en-US"/>
              <a:t>レベル</a:t>
            </a:r>
          </a:p>
          <a:p>
            <a:pPr lvl="4"/>
            <a:r>
              <a:rPr lang="ja-JP" altLang="en-US"/>
              <a:t>第 </a:t>
            </a:r>
            <a:r>
              <a:rPr lang="en-US" altLang="ja-JP"/>
              <a:t>5 </a:t>
            </a:r>
            <a:r>
              <a:rPr lang="ja-JP" altLang="en-US"/>
              <a:t>レベル</a:t>
            </a:r>
            <a:endParaRPr lang="en-US" dirty="0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0E02A643-9BB0-4E02-80B2-2C0A5E5D738E}" type="datetimeFigureOut">
              <a:rPr kumimoji="1" lang="ja-JP" altLang="en-US" smtClean="0"/>
              <a:t>2025/2/7</a:t>
            </a:fld>
            <a:endParaRPr kumimoji="1" lang="ja-JP" alt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kumimoji="1" lang="ja-JP" alt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99D720A-4AD5-4DCF-885F-DE5297996123}" type="slidenum">
              <a:rPr kumimoji="1" lang="ja-JP" altLang="en-US" smtClean="0"/>
              <a:t>‹#›</a:t>
            </a:fld>
            <a:endParaRPr kumimoji="1" lang="ja-JP" altLang="en-US"/>
          </a:p>
        </p:txBody>
      </p:sp>
    </p:spTree>
    <p:extLst>
      <p:ext uri="{BB962C8B-B14F-4D97-AF65-F5344CB8AC3E}">
        <p14:creationId xmlns:p14="http://schemas.microsoft.com/office/powerpoint/2010/main" val="2120954749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比較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520712" y="569242"/>
            <a:ext cx="6520220" cy="2066590"/>
          </a:xfrm>
        </p:spPr>
        <p:txBody>
          <a:bodyPr/>
          <a:lstStyle/>
          <a:p>
            <a:r>
              <a:rPr lang="ja-JP" altLang="en-US"/>
              <a:t>マスター タイトルの書式設定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520713" y="2620980"/>
            <a:ext cx="3198096" cy="1284502"/>
          </a:xfrm>
        </p:spPr>
        <p:txBody>
          <a:bodyPr anchor="b"/>
          <a:lstStyle>
            <a:lvl1pPr marL="0" indent="0">
              <a:buNone/>
              <a:defRPr sz="1984" b="1"/>
            </a:lvl1pPr>
            <a:lvl2pPr marL="377967" indent="0">
              <a:buNone/>
              <a:defRPr sz="1653" b="1"/>
            </a:lvl2pPr>
            <a:lvl3pPr marL="755934" indent="0">
              <a:buNone/>
              <a:defRPr sz="1488" b="1"/>
            </a:lvl3pPr>
            <a:lvl4pPr marL="1133902" indent="0">
              <a:buNone/>
              <a:defRPr sz="1323" b="1"/>
            </a:lvl4pPr>
            <a:lvl5pPr marL="1511869" indent="0">
              <a:buNone/>
              <a:defRPr sz="1323" b="1"/>
            </a:lvl5pPr>
            <a:lvl6pPr marL="1889836" indent="0">
              <a:buNone/>
              <a:defRPr sz="1323" b="1"/>
            </a:lvl6pPr>
            <a:lvl7pPr marL="2267803" indent="0">
              <a:buNone/>
              <a:defRPr sz="1323" b="1"/>
            </a:lvl7pPr>
            <a:lvl8pPr marL="2645771" indent="0">
              <a:buNone/>
              <a:defRPr sz="1323" b="1"/>
            </a:lvl8pPr>
            <a:lvl9pPr marL="3023738" indent="0">
              <a:buNone/>
              <a:defRPr sz="1323" b="1"/>
            </a:lvl9pPr>
          </a:lstStyle>
          <a:p>
            <a:pPr lvl="0"/>
            <a:r>
              <a:rPr lang="ja-JP" altLang="en-US"/>
              <a:t>マスター テキストの書式設定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520713" y="3905482"/>
            <a:ext cx="3198096" cy="5744375"/>
          </a:xfrm>
        </p:spPr>
        <p:txBody>
          <a:bodyPr/>
          <a:lstStyle/>
          <a:p>
            <a:pPr lvl="0"/>
            <a:r>
              <a:rPr lang="ja-JP" altLang="en-US"/>
              <a:t>マスター テキストの書式設定</a:t>
            </a:r>
          </a:p>
          <a:p>
            <a:pPr lvl="1"/>
            <a:r>
              <a:rPr lang="ja-JP" altLang="en-US"/>
              <a:t>第 </a:t>
            </a:r>
            <a:r>
              <a:rPr lang="en-US" altLang="ja-JP"/>
              <a:t>2 </a:t>
            </a:r>
            <a:r>
              <a:rPr lang="ja-JP" altLang="en-US"/>
              <a:t>レベル</a:t>
            </a:r>
          </a:p>
          <a:p>
            <a:pPr lvl="2"/>
            <a:r>
              <a:rPr lang="ja-JP" altLang="en-US"/>
              <a:t>第 </a:t>
            </a:r>
            <a:r>
              <a:rPr lang="en-US" altLang="ja-JP"/>
              <a:t>3 </a:t>
            </a:r>
            <a:r>
              <a:rPr lang="ja-JP" altLang="en-US"/>
              <a:t>レベル</a:t>
            </a:r>
          </a:p>
          <a:p>
            <a:pPr lvl="3"/>
            <a:r>
              <a:rPr lang="ja-JP" altLang="en-US"/>
              <a:t>第 </a:t>
            </a:r>
            <a:r>
              <a:rPr lang="en-US" altLang="ja-JP"/>
              <a:t>4 </a:t>
            </a:r>
            <a:r>
              <a:rPr lang="ja-JP" altLang="en-US"/>
              <a:t>レベル</a:t>
            </a:r>
          </a:p>
          <a:p>
            <a:pPr lvl="4"/>
            <a:r>
              <a:rPr lang="ja-JP" altLang="en-US"/>
              <a:t>第 </a:t>
            </a:r>
            <a:r>
              <a:rPr lang="en-US" altLang="ja-JP"/>
              <a:t>5 </a:t>
            </a:r>
            <a:r>
              <a:rPr lang="ja-JP" altLang="en-US"/>
              <a:t>レベル</a:t>
            </a:r>
            <a:endParaRPr lang="en-US" dirty="0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3827086" y="2620980"/>
            <a:ext cx="3213847" cy="1284502"/>
          </a:xfrm>
        </p:spPr>
        <p:txBody>
          <a:bodyPr anchor="b"/>
          <a:lstStyle>
            <a:lvl1pPr marL="0" indent="0">
              <a:buNone/>
              <a:defRPr sz="1984" b="1"/>
            </a:lvl1pPr>
            <a:lvl2pPr marL="377967" indent="0">
              <a:buNone/>
              <a:defRPr sz="1653" b="1"/>
            </a:lvl2pPr>
            <a:lvl3pPr marL="755934" indent="0">
              <a:buNone/>
              <a:defRPr sz="1488" b="1"/>
            </a:lvl3pPr>
            <a:lvl4pPr marL="1133902" indent="0">
              <a:buNone/>
              <a:defRPr sz="1323" b="1"/>
            </a:lvl4pPr>
            <a:lvl5pPr marL="1511869" indent="0">
              <a:buNone/>
              <a:defRPr sz="1323" b="1"/>
            </a:lvl5pPr>
            <a:lvl6pPr marL="1889836" indent="0">
              <a:buNone/>
              <a:defRPr sz="1323" b="1"/>
            </a:lvl6pPr>
            <a:lvl7pPr marL="2267803" indent="0">
              <a:buNone/>
              <a:defRPr sz="1323" b="1"/>
            </a:lvl7pPr>
            <a:lvl8pPr marL="2645771" indent="0">
              <a:buNone/>
              <a:defRPr sz="1323" b="1"/>
            </a:lvl8pPr>
            <a:lvl9pPr marL="3023738" indent="0">
              <a:buNone/>
              <a:defRPr sz="1323" b="1"/>
            </a:lvl9pPr>
          </a:lstStyle>
          <a:p>
            <a:pPr lvl="0"/>
            <a:r>
              <a:rPr lang="ja-JP" altLang="en-US"/>
              <a:t>マスター テキストの書式設定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3827086" y="3905482"/>
            <a:ext cx="3213847" cy="5744375"/>
          </a:xfrm>
        </p:spPr>
        <p:txBody>
          <a:bodyPr/>
          <a:lstStyle/>
          <a:p>
            <a:pPr lvl="0"/>
            <a:r>
              <a:rPr lang="ja-JP" altLang="en-US"/>
              <a:t>マスター テキストの書式設定</a:t>
            </a:r>
          </a:p>
          <a:p>
            <a:pPr lvl="1"/>
            <a:r>
              <a:rPr lang="ja-JP" altLang="en-US"/>
              <a:t>第 </a:t>
            </a:r>
            <a:r>
              <a:rPr lang="en-US" altLang="ja-JP"/>
              <a:t>2 </a:t>
            </a:r>
            <a:r>
              <a:rPr lang="ja-JP" altLang="en-US"/>
              <a:t>レベル</a:t>
            </a:r>
          </a:p>
          <a:p>
            <a:pPr lvl="2"/>
            <a:r>
              <a:rPr lang="ja-JP" altLang="en-US"/>
              <a:t>第 </a:t>
            </a:r>
            <a:r>
              <a:rPr lang="en-US" altLang="ja-JP"/>
              <a:t>3 </a:t>
            </a:r>
            <a:r>
              <a:rPr lang="ja-JP" altLang="en-US"/>
              <a:t>レベル</a:t>
            </a:r>
          </a:p>
          <a:p>
            <a:pPr lvl="3"/>
            <a:r>
              <a:rPr lang="ja-JP" altLang="en-US"/>
              <a:t>第 </a:t>
            </a:r>
            <a:r>
              <a:rPr lang="en-US" altLang="ja-JP"/>
              <a:t>4 </a:t>
            </a:r>
            <a:r>
              <a:rPr lang="ja-JP" altLang="en-US"/>
              <a:t>レベル</a:t>
            </a:r>
          </a:p>
          <a:p>
            <a:pPr lvl="4"/>
            <a:r>
              <a:rPr lang="ja-JP" altLang="en-US"/>
              <a:t>第 </a:t>
            </a:r>
            <a:r>
              <a:rPr lang="en-US" altLang="ja-JP"/>
              <a:t>5 </a:t>
            </a:r>
            <a:r>
              <a:rPr lang="ja-JP" altLang="en-US"/>
              <a:t>レベル</a:t>
            </a:r>
            <a:endParaRPr lang="en-US" dirty="0"/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0E02A643-9BB0-4E02-80B2-2C0A5E5D738E}" type="datetimeFigureOut">
              <a:rPr kumimoji="1" lang="ja-JP" altLang="en-US" smtClean="0"/>
              <a:t>2025/2/7</a:t>
            </a:fld>
            <a:endParaRPr kumimoji="1" lang="ja-JP" altLang="en-US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kumimoji="1" lang="ja-JP" altLang="en-US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99D720A-4AD5-4DCF-885F-DE5297996123}" type="slidenum">
              <a:rPr kumimoji="1" lang="ja-JP" altLang="en-US" smtClean="0"/>
              <a:t>‹#›</a:t>
            </a:fld>
            <a:endParaRPr kumimoji="1" lang="ja-JP" altLang="en-US"/>
          </a:p>
        </p:txBody>
      </p:sp>
    </p:spTree>
    <p:extLst>
      <p:ext uri="{BB962C8B-B14F-4D97-AF65-F5344CB8AC3E}">
        <p14:creationId xmlns:p14="http://schemas.microsoft.com/office/powerpoint/2010/main" val="220804740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タイトルのみ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ja-JP" altLang="en-US"/>
              <a:t>マスター タイトルの書式設定</a:t>
            </a:r>
            <a:endParaRPr lang="en-US" dirty="0"/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0E02A643-9BB0-4E02-80B2-2C0A5E5D738E}" type="datetimeFigureOut">
              <a:rPr kumimoji="1" lang="ja-JP" altLang="en-US" smtClean="0"/>
              <a:t>2025/2/7</a:t>
            </a:fld>
            <a:endParaRPr kumimoji="1" lang="ja-JP" altLang="en-US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kumimoji="1" lang="ja-JP" altLang="en-US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99D720A-4AD5-4DCF-885F-DE5297996123}" type="slidenum">
              <a:rPr kumimoji="1" lang="ja-JP" altLang="en-US" smtClean="0"/>
              <a:t>‹#›</a:t>
            </a:fld>
            <a:endParaRPr kumimoji="1" lang="ja-JP" altLang="en-US"/>
          </a:p>
        </p:txBody>
      </p:sp>
    </p:spTree>
    <p:extLst>
      <p:ext uri="{BB962C8B-B14F-4D97-AF65-F5344CB8AC3E}">
        <p14:creationId xmlns:p14="http://schemas.microsoft.com/office/powerpoint/2010/main" val="3954783304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白紙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0E02A643-9BB0-4E02-80B2-2C0A5E5D738E}" type="datetimeFigureOut">
              <a:rPr kumimoji="1" lang="ja-JP" altLang="en-US" smtClean="0"/>
              <a:t>2025/2/7</a:t>
            </a:fld>
            <a:endParaRPr kumimoji="1" lang="ja-JP" altLang="en-US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kumimoji="1" lang="ja-JP" alt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99D720A-4AD5-4DCF-885F-DE5297996123}" type="slidenum">
              <a:rPr kumimoji="1" lang="ja-JP" altLang="en-US" smtClean="0"/>
              <a:t>‹#›</a:t>
            </a:fld>
            <a:endParaRPr kumimoji="1" lang="ja-JP" altLang="en-US"/>
          </a:p>
        </p:txBody>
      </p:sp>
    </p:spTree>
    <p:extLst>
      <p:ext uri="{BB962C8B-B14F-4D97-AF65-F5344CB8AC3E}">
        <p14:creationId xmlns:p14="http://schemas.microsoft.com/office/powerpoint/2010/main" val="48029843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タイトル付きのコンテンツ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520712" y="712788"/>
            <a:ext cx="2438192" cy="2494756"/>
          </a:xfrm>
        </p:spPr>
        <p:txBody>
          <a:bodyPr anchor="b"/>
          <a:lstStyle>
            <a:lvl1pPr>
              <a:defRPr sz="2645"/>
            </a:lvl1pPr>
          </a:lstStyle>
          <a:p>
            <a:r>
              <a:rPr lang="ja-JP" altLang="en-US"/>
              <a:t>マスター タイトルの書式設定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3213847" y="1539425"/>
            <a:ext cx="3827085" cy="7598117"/>
          </a:xfrm>
        </p:spPr>
        <p:txBody>
          <a:bodyPr/>
          <a:lstStyle>
            <a:lvl1pPr>
              <a:defRPr sz="2645"/>
            </a:lvl1pPr>
            <a:lvl2pPr>
              <a:defRPr sz="2315"/>
            </a:lvl2pPr>
            <a:lvl3pPr>
              <a:defRPr sz="1984"/>
            </a:lvl3pPr>
            <a:lvl4pPr>
              <a:defRPr sz="1653"/>
            </a:lvl4pPr>
            <a:lvl5pPr>
              <a:defRPr sz="1653"/>
            </a:lvl5pPr>
            <a:lvl6pPr>
              <a:defRPr sz="1653"/>
            </a:lvl6pPr>
            <a:lvl7pPr>
              <a:defRPr sz="1653"/>
            </a:lvl7pPr>
            <a:lvl8pPr>
              <a:defRPr sz="1653"/>
            </a:lvl8pPr>
            <a:lvl9pPr>
              <a:defRPr sz="1653"/>
            </a:lvl9pPr>
          </a:lstStyle>
          <a:p>
            <a:pPr lvl="0"/>
            <a:r>
              <a:rPr lang="ja-JP" altLang="en-US"/>
              <a:t>マスター テキストの書式設定</a:t>
            </a:r>
          </a:p>
          <a:p>
            <a:pPr lvl="1"/>
            <a:r>
              <a:rPr lang="ja-JP" altLang="en-US"/>
              <a:t>第 </a:t>
            </a:r>
            <a:r>
              <a:rPr lang="en-US" altLang="ja-JP"/>
              <a:t>2 </a:t>
            </a:r>
            <a:r>
              <a:rPr lang="ja-JP" altLang="en-US"/>
              <a:t>レベル</a:t>
            </a:r>
          </a:p>
          <a:p>
            <a:pPr lvl="2"/>
            <a:r>
              <a:rPr lang="ja-JP" altLang="en-US"/>
              <a:t>第 </a:t>
            </a:r>
            <a:r>
              <a:rPr lang="en-US" altLang="ja-JP"/>
              <a:t>3 </a:t>
            </a:r>
            <a:r>
              <a:rPr lang="ja-JP" altLang="en-US"/>
              <a:t>レベル</a:t>
            </a:r>
          </a:p>
          <a:p>
            <a:pPr lvl="3"/>
            <a:r>
              <a:rPr lang="ja-JP" altLang="en-US"/>
              <a:t>第 </a:t>
            </a:r>
            <a:r>
              <a:rPr lang="en-US" altLang="ja-JP"/>
              <a:t>4 </a:t>
            </a:r>
            <a:r>
              <a:rPr lang="ja-JP" altLang="en-US"/>
              <a:t>レベル</a:t>
            </a:r>
          </a:p>
          <a:p>
            <a:pPr lvl="4"/>
            <a:r>
              <a:rPr lang="ja-JP" altLang="en-US"/>
              <a:t>第 </a:t>
            </a:r>
            <a:r>
              <a:rPr lang="en-US" altLang="ja-JP"/>
              <a:t>5 </a:t>
            </a:r>
            <a:r>
              <a:rPr lang="ja-JP" altLang="en-US"/>
              <a:t>レベル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520712" y="3207544"/>
            <a:ext cx="2438192" cy="5942372"/>
          </a:xfrm>
        </p:spPr>
        <p:txBody>
          <a:bodyPr/>
          <a:lstStyle>
            <a:lvl1pPr marL="0" indent="0">
              <a:buNone/>
              <a:defRPr sz="1323"/>
            </a:lvl1pPr>
            <a:lvl2pPr marL="377967" indent="0">
              <a:buNone/>
              <a:defRPr sz="1157"/>
            </a:lvl2pPr>
            <a:lvl3pPr marL="755934" indent="0">
              <a:buNone/>
              <a:defRPr sz="992"/>
            </a:lvl3pPr>
            <a:lvl4pPr marL="1133902" indent="0">
              <a:buNone/>
              <a:defRPr sz="827"/>
            </a:lvl4pPr>
            <a:lvl5pPr marL="1511869" indent="0">
              <a:buNone/>
              <a:defRPr sz="827"/>
            </a:lvl5pPr>
            <a:lvl6pPr marL="1889836" indent="0">
              <a:buNone/>
              <a:defRPr sz="827"/>
            </a:lvl6pPr>
            <a:lvl7pPr marL="2267803" indent="0">
              <a:buNone/>
              <a:defRPr sz="827"/>
            </a:lvl7pPr>
            <a:lvl8pPr marL="2645771" indent="0">
              <a:buNone/>
              <a:defRPr sz="827"/>
            </a:lvl8pPr>
            <a:lvl9pPr marL="3023738" indent="0">
              <a:buNone/>
              <a:defRPr sz="827"/>
            </a:lvl9pPr>
          </a:lstStyle>
          <a:p>
            <a:pPr lvl="0"/>
            <a:r>
              <a:rPr lang="ja-JP" altLang="en-US"/>
              <a:t>マスター テキストの書式設定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0E02A643-9BB0-4E02-80B2-2C0A5E5D738E}" type="datetimeFigureOut">
              <a:rPr kumimoji="1" lang="ja-JP" altLang="en-US" smtClean="0"/>
              <a:t>2025/2/7</a:t>
            </a:fld>
            <a:endParaRPr kumimoji="1" lang="ja-JP" alt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kumimoji="1" lang="ja-JP" alt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99D720A-4AD5-4DCF-885F-DE5297996123}" type="slidenum">
              <a:rPr kumimoji="1" lang="ja-JP" altLang="en-US" smtClean="0"/>
              <a:t>‹#›</a:t>
            </a:fld>
            <a:endParaRPr kumimoji="1" lang="ja-JP" altLang="en-US"/>
          </a:p>
        </p:txBody>
      </p:sp>
    </p:spTree>
    <p:extLst>
      <p:ext uri="{BB962C8B-B14F-4D97-AF65-F5344CB8AC3E}">
        <p14:creationId xmlns:p14="http://schemas.microsoft.com/office/powerpoint/2010/main" val="925461207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タイトル付きの図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520712" y="712788"/>
            <a:ext cx="2438192" cy="2494756"/>
          </a:xfrm>
        </p:spPr>
        <p:txBody>
          <a:bodyPr anchor="b"/>
          <a:lstStyle>
            <a:lvl1pPr>
              <a:defRPr sz="2645"/>
            </a:lvl1pPr>
          </a:lstStyle>
          <a:p>
            <a:r>
              <a:rPr lang="ja-JP" altLang="en-US"/>
              <a:t>マスター タイトルの書式設定</a:t>
            </a:r>
            <a:endParaRPr lang="en-US" dirty="0"/>
          </a:p>
        </p:txBody>
      </p:sp>
      <p:sp>
        <p:nvSpPr>
          <p:cNvPr id="3" name="Picture Placeholder 2"/>
          <p:cNvSpPr>
            <a:spLocks noGrp="1" noChangeAspect="1"/>
          </p:cNvSpPr>
          <p:nvPr>
            <p:ph type="pic" idx="1"/>
          </p:nvPr>
        </p:nvSpPr>
        <p:spPr>
          <a:xfrm>
            <a:off x="3213847" y="1539425"/>
            <a:ext cx="3827085" cy="7598117"/>
          </a:xfrm>
        </p:spPr>
        <p:txBody>
          <a:bodyPr anchor="t"/>
          <a:lstStyle>
            <a:lvl1pPr marL="0" indent="0">
              <a:buNone/>
              <a:defRPr sz="2645"/>
            </a:lvl1pPr>
            <a:lvl2pPr marL="377967" indent="0">
              <a:buNone/>
              <a:defRPr sz="2315"/>
            </a:lvl2pPr>
            <a:lvl3pPr marL="755934" indent="0">
              <a:buNone/>
              <a:defRPr sz="1984"/>
            </a:lvl3pPr>
            <a:lvl4pPr marL="1133902" indent="0">
              <a:buNone/>
              <a:defRPr sz="1653"/>
            </a:lvl4pPr>
            <a:lvl5pPr marL="1511869" indent="0">
              <a:buNone/>
              <a:defRPr sz="1653"/>
            </a:lvl5pPr>
            <a:lvl6pPr marL="1889836" indent="0">
              <a:buNone/>
              <a:defRPr sz="1653"/>
            </a:lvl6pPr>
            <a:lvl7pPr marL="2267803" indent="0">
              <a:buNone/>
              <a:defRPr sz="1653"/>
            </a:lvl7pPr>
            <a:lvl8pPr marL="2645771" indent="0">
              <a:buNone/>
              <a:defRPr sz="1653"/>
            </a:lvl8pPr>
            <a:lvl9pPr marL="3023738" indent="0">
              <a:buNone/>
              <a:defRPr sz="1653"/>
            </a:lvl9pPr>
          </a:lstStyle>
          <a:p>
            <a:r>
              <a:rPr lang="ja-JP" altLang="en-US"/>
              <a:t>アイコンをクリックして図を追加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520712" y="3207544"/>
            <a:ext cx="2438192" cy="5942372"/>
          </a:xfrm>
        </p:spPr>
        <p:txBody>
          <a:bodyPr/>
          <a:lstStyle>
            <a:lvl1pPr marL="0" indent="0">
              <a:buNone/>
              <a:defRPr sz="1323"/>
            </a:lvl1pPr>
            <a:lvl2pPr marL="377967" indent="0">
              <a:buNone/>
              <a:defRPr sz="1157"/>
            </a:lvl2pPr>
            <a:lvl3pPr marL="755934" indent="0">
              <a:buNone/>
              <a:defRPr sz="992"/>
            </a:lvl3pPr>
            <a:lvl4pPr marL="1133902" indent="0">
              <a:buNone/>
              <a:defRPr sz="827"/>
            </a:lvl4pPr>
            <a:lvl5pPr marL="1511869" indent="0">
              <a:buNone/>
              <a:defRPr sz="827"/>
            </a:lvl5pPr>
            <a:lvl6pPr marL="1889836" indent="0">
              <a:buNone/>
              <a:defRPr sz="827"/>
            </a:lvl6pPr>
            <a:lvl7pPr marL="2267803" indent="0">
              <a:buNone/>
              <a:defRPr sz="827"/>
            </a:lvl7pPr>
            <a:lvl8pPr marL="2645771" indent="0">
              <a:buNone/>
              <a:defRPr sz="827"/>
            </a:lvl8pPr>
            <a:lvl9pPr marL="3023738" indent="0">
              <a:buNone/>
              <a:defRPr sz="827"/>
            </a:lvl9pPr>
          </a:lstStyle>
          <a:p>
            <a:pPr lvl="0"/>
            <a:r>
              <a:rPr lang="ja-JP" altLang="en-US"/>
              <a:t>マスター テキストの書式設定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0E02A643-9BB0-4E02-80B2-2C0A5E5D738E}" type="datetimeFigureOut">
              <a:rPr kumimoji="1" lang="ja-JP" altLang="en-US" smtClean="0"/>
              <a:t>2025/2/7</a:t>
            </a:fld>
            <a:endParaRPr kumimoji="1" lang="ja-JP" alt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kumimoji="1" lang="ja-JP" alt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99D720A-4AD5-4DCF-885F-DE5297996123}" type="slidenum">
              <a:rPr kumimoji="1" lang="ja-JP" altLang="en-US" smtClean="0"/>
              <a:t>‹#›</a:t>
            </a:fld>
            <a:endParaRPr kumimoji="1" lang="ja-JP" altLang="en-US"/>
          </a:p>
        </p:txBody>
      </p:sp>
    </p:spTree>
    <p:extLst>
      <p:ext uri="{BB962C8B-B14F-4D97-AF65-F5344CB8AC3E}">
        <p14:creationId xmlns:p14="http://schemas.microsoft.com/office/powerpoint/2010/main" val="1769163575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タイトルと縦書きテキスト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ja-JP" altLang="en-US"/>
              <a:t>マスター タイトルの書式設定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ja-JP" altLang="en-US"/>
              <a:t>マスター テキストの書式設定</a:t>
            </a:r>
          </a:p>
          <a:p>
            <a:pPr lvl="1"/>
            <a:r>
              <a:rPr lang="ja-JP" altLang="en-US"/>
              <a:t>第 </a:t>
            </a:r>
            <a:r>
              <a:rPr lang="en-US" altLang="ja-JP"/>
              <a:t>2 </a:t>
            </a:r>
            <a:r>
              <a:rPr lang="ja-JP" altLang="en-US"/>
              <a:t>レベル</a:t>
            </a:r>
          </a:p>
          <a:p>
            <a:pPr lvl="2"/>
            <a:r>
              <a:rPr lang="ja-JP" altLang="en-US"/>
              <a:t>第 </a:t>
            </a:r>
            <a:r>
              <a:rPr lang="en-US" altLang="ja-JP"/>
              <a:t>3 </a:t>
            </a:r>
            <a:r>
              <a:rPr lang="ja-JP" altLang="en-US"/>
              <a:t>レベル</a:t>
            </a:r>
          </a:p>
          <a:p>
            <a:pPr lvl="3"/>
            <a:r>
              <a:rPr lang="ja-JP" altLang="en-US"/>
              <a:t>第 </a:t>
            </a:r>
            <a:r>
              <a:rPr lang="en-US" altLang="ja-JP"/>
              <a:t>4 </a:t>
            </a:r>
            <a:r>
              <a:rPr lang="ja-JP" altLang="en-US"/>
              <a:t>レベル</a:t>
            </a:r>
          </a:p>
          <a:p>
            <a:pPr lvl="4"/>
            <a:r>
              <a:rPr lang="ja-JP" altLang="en-US"/>
              <a:t>第 </a:t>
            </a:r>
            <a:r>
              <a:rPr lang="en-US" altLang="ja-JP"/>
              <a:t>5 </a:t>
            </a:r>
            <a:r>
              <a:rPr lang="ja-JP" altLang="en-US"/>
              <a:t>レベル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0E02A643-9BB0-4E02-80B2-2C0A5E5D738E}" type="datetimeFigureOut">
              <a:rPr kumimoji="1" lang="ja-JP" altLang="en-US" smtClean="0"/>
              <a:t>2025/2/7</a:t>
            </a:fld>
            <a:endParaRPr kumimoji="1" lang="ja-JP" alt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kumimoji="1" lang="ja-JP" alt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99D720A-4AD5-4DCF-885F-DE5297996123}" type="slidenum">
              <a:rPr kumimoji="1" lang="ja-JP" altLang="en-US" smtClean="0"/>
              <a:t>‹#›</a:t>
            </a:fld>
            <a:endParaRPr kumimoji="1" lang="ja-JP" altLang="en-US"/>
          </a:p>
        </p:txBody>
      </p:sp>
    </p:spTree>
    <p:extLst>
      <p:ext uri="{BB962C8B-B14F-4D97-AF65-F5344CB8AC3E}">
        <p14:creationId xmlns:p14="http://schemas.microsoft.com/office/powerpoint/2010/main" val="2815279224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縦書きタイトルと&#10;縦書きテキスト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5409893" y="569240"/>
            <a:ext cx="1630055" cy="9060817"/>
          </a:xfrm>
        </p:spPr>
        <p:txBody>
          <a:bodyPr vert="eaVert"/>
          <a:lstStyle/>
          <a:p>
            <a:r>
              <a:rPr lang="ja-JP" altLang="en-US"/>
              <a:t>マスター タイトルの書式設定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519728" y="569240"/>
            <a:ext cx="4795669" cy="9060817"/>
          </a:xfrm>
        </p:spPr>
        <p:txBody>
          <a:bodyPr vert="eaVert"/>
          <a:lstStyle/>
          <a:p>
            <a:pPr lvl="0"/>
            <a:r>
              <a:rPr lang="ja-JP" altLang="en-US"/>
              <a:t>マスター テキストの書式設定</a:t>
            </a:r>
          </a:p>
          <a:p>
            <a:pPr lvl="1"/>
            <a:r>
              <a:rPr lang="ja-JP" altLang="en-US"/>
              <a:t>第 </a:t>
            </a:r>
            <a:r>
              <a:rPr lang="en-US" altLang="ja-JP"/>
              <a:t>2 </a:t>
            </a:r>
            <a:r>
              <a:rPr lang="ja-JP" altLang="en-US"/>
              <a:t>レベル</a:t>
            </a:r>
          </a:p>
          <a:p>
            <a:pPr lvl="2"/>
            <a:r>
              <a:rPr lang="ja-JP" altLang="en-US"/>
              <a:t>第 </a:t>
            </a:r>
            <a:r>
              <a:rPr lang="en-US" altLang="ja-JP"/>
              <a:t>3 </a:t>
            </a:r>
            <a:r>
              <a:rPr lang="ja-JP" altLang="en-US"/>
              <a:t>レベル</a:t>
            </a:r>
          </a:p>
          <a:p>
            <a:pPr lvl="3"/>
            <a:r>
              <a:rPr lang="ja-JP" altLang="en-US"/>
              <a:t>第 </a:t>
            </a:r>
            <a:r>
              <a:rPr lang="en-US" altLang="ja-JP"/>
              <a:t>4 </a:t>
            </a:r>
            <a:r>
              <a:rPr lang="ja-JP" altLang="en-US"/>
              <a:t>レベル</a:t>
            </a:r>
          </a:p>
          <a:p>
            <a:pPr lvl="4"/>
            <a:r>
              <a:rPr lang="ja-JP" altLang="en-US"/>
              <a:t>第 </a:t>
            </a:r>
            <a:r>
              <a:rPr lang="en-US" altLang="ja-JP"/>
              <a:t>5 </a:t>
            </a:r>
            <a:r>
              <a:rPr lang="ja-JP" altLang="en-US"/>
              <a:t>レベル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0E02A643-9BB0-4E02-80B2-2C0A5E5D738E}" type="datetimeFigureOut">
              <a:rPr kumimoji="1" lang="ja-JP" altLang="en-US" smtClean="0"/>
              <a:t>2025/2/7</a:t>
            </a:fld>
            <a:endParaRPr kumimoji="1" lang="ja-JP" alt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kumimoji="1" lang="ja-JP" alt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99D720A-4AD5-4DCF-885F-DE5297996123}" type="slidenum">
              <a:rPr kumimoji="1" lang="ja-JP" altLang="en-US" smtClean="0"/>
              <a:t>‹#›</a:t>
            </a:fld>
            <a:endParaRPr kumimoji="1" lang="ja-JP" altLang="en-US"/>
          </a:p>
        </p:txBody>
      </p:sp>
    </p:spTree>
    <p:extLst>
      <p:ext uri="{BB962C8B-B14F-4D97-AF65-F5344CB8AC3E}">
        <p14:creationId xmlns:p14="http://schemas.microsoft.com/office/powerpoint/2010/main" val="3138427230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519728" y="569242"/>
            <a:ext cx="6520220" cy="2066590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ja-JP" altLang="en-US"/>
              <a:t>マスター タイトルの書式設定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519728" y="2846200"/>
            <a:ext cx="6520220" cy="6783857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ja-JP" altLang="en-US"/>
              <a:t>マスター テキストの書式設定</a:t>
            </a:r>
          </a:p>
          <a:p>
            <a:pPr lvl="1"/>
            <a:r>
              <a:rPr lang="ja-JP" altLang="en-US"/>
              <a:t>第 </a:t>
            </a:r>
            <a:r>
              <a:rPr lang="en-US" altLang="ja-JP"/>
              <a:t>2 </a:t>
            </a:r>
            <a:r>
              <a:rPr lang="ja-JP" altLang="en-US"/>
              <a:t>レベル</a:t>
            </a:r>
          </a:p>
          <a:p>
            <a:pPr lvl="2"/>
            <a:r>
              <a:rPr lang="ja-JP" altLang="en-US"/>
              <a:t>第 </a:t>
            </a:r>
            <a:r>
              <a:rPr lang="en-US" altLang="ja-JP"/>
              <a:t>3 </a:t>
            </a:r>
            <a:r>
              <a:rPr lang="ja-JP" altLang="en-US"/>
              <a:t>レベル</a:t>
            </a:r>
          </a:p>
          <a:p>
            <a:pPr lvl="3"/>
            <a:r>
              <a:rPr lang="ja-JP" altLang="en-US"/>
              <a:t>第 </a:t>
            </a:r>
            <a:r>
              <a:rPr lang="en-US" altLang="ja-JP"/>
              <a:t>4 </a:t>
            </a:r>
            <a:r>
              <a:rPr lang="ja-JP" altLang="en-US"/>
              <a:t>レベル</a:t>
            </a:r>
          </a:p>
          <a:p>
            <a:pPr lvl="4"/>
            <a:r>
              <a:rPr lang="ja-JP" altLang="en-US"/>
              <a:t>第 </a:t>
            </a:r>
            <a:r>
              <a:rPr lang="en-US" altLang="ja-JP"/>
              <a:t>5 </a:t>
            </a:r>
            <a:r>
              <a:rPr lang="ja-JP" altLang="en-US"/>
              <a:t>レベル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519728" y="9909729"/>
            <a:ext cx="1700927" cy="569240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992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0E02A643-9BB0-4E02-80B2-2C0A5E5D738E}" type="datetimeFigureOut">
              <a:rPr kumimoji="1" lang="ja-JP" altLang="en-US" smtClean="0"/>
              <a:t>2025/2/7</a:t>
            </a:fld>
            <a:endParaRPr kumimoji="1" lang="ja-JP" alt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2504143" y="9909729"/>
            <a:ext cx="2551390" cy="569240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992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kumimoji="1" lang="ja-JP" alt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5339020" y="9909729"/>
            <a:ext cx="1700927" cy="569240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992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A99D720A-4AD5-4DCF-885F-DE5297996123}" type="slidenum">
              <a:rPr kumimoji="1" lang="ja-JP" altLang="en-US" smtClean="0"/>
              <a:t>‹#›</a:t>
            </a:fld>
            <a:endParaRPr kumimoji="1" lang="ja-JP" altLang="en-US"/>
          </a:p>
        </p:txBody>
      </p:sp>
    </p:spTree>
    <p:extLst>
      <p:ext uri="{BB962C8B-B14F-4D97-AF65-F5344CB8AC3E}">
        <p14:creationId xmlns:p14="http://schemas.microsoft.com/office/powerpoint/2010/main" val="1272413043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61" r:id="rId1"/>
    <p:sldLayoutId id="2147483662" r:id="rId2"/>
    <p:sldLayoutId id="2147483663" r:id="rId3"/>
    <p:sldLayoutId id="2147483664" r:id="rId4"/>
    <p:sldLayoutId id="2147483665" r:id="rId5"/>
    <p:sldLayoutId id="2147483666" r:id="rId6"/>
    <p:sldLayoutId id="2147483667" r:id="rId7"/>
    <p:sldLayoutId id="2147483668" r:id="rId8"/>
    <p:sldLayoutId id="2147483669" r:id="rId9"/>
    <p:sldLayoutId id="2147483670" r:id="rId10"/>
    <p:sldLayoutId id="2147483671" r:id="rId11"/>
  </p:sldLayoutIdLst>
  <p:txStyles>
    <p:titleStyle>
      <a:lvl1pPr algn="l" defTabSz="755934" rtl="0" eaLnBrk="1" latinLnBrk="0" hangingPunct="1">
        <a:lnSpc>
          <a:spcPct val="90000"/>
        </a:lnSpc>
        <a:spcBef>
          <a:spcPct val="0"/>
        </a:spcBef>
        <a:buNone/>
        <a:defRPr kumimoji="1" sz="3637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188984" indent="-188984" algn="l" defTabSz="755934" rtl="0" eaLnBrk="1" latinLnBrk="0" hangingPunct="1">
        <a:lnSpc>
          <a:spcPct val="90000"/>
        </a:lnSpc>
        <a:spcBef>
          <a:spcPts val="827"/>
        </a:spcBef>
        <a:buFont typeface="Arial" panose="020B0604020202020204" pitchFamily="34" charset="0"/>
        <a:buChar char="•"/>
        <a:defRPr kumimoji="1" sz="2315" kern="1200">
          <a:solidFill>
            <a:schemeClr val="tx1"/>
          </a:solidFill>
          <a:latin typeface="+mn-lt"/>
          <a:ea typeface="+mn-ea"/>
          <a:cs typeface="+mn-cs"/>
        </a:defRPr>
      </a:lvl1pPr>
      <a:lvl2pPr marL="566951" indent="-188984" algn="l" defTabSz="755934" rtl="0" eaLnBrk="1" latinLnBrk="0" hangingPunct="1">
        <a:lnSpc>
          <a:spcPct val="90000"/>
        </a:lnSpc>
        <a:spcBef>
          <a:spcPts val="413"/>
        </a:spcBef>
        <a:buFont typeface="Arial" panose="020B0604020202020204" pitchFamily="34" charset="0"/>
        <a:buChar char="•"/>
        <a:defRPr kumimoji="1" sz="1984" kern="1200">
          <a:solidFill>
            <a:schemeClr val="tx1"/>
          </a:solidFill>
          <a:latin typeface="+mn-lt"/>
          <a:ea typeface="+mn-ea"/>
          <a:cs typeface="+mn-cs"/>
        </a:defRPr>
      </a:lvl2pPr>
      <a:lvl3pPr marL="944918" indent="-188984" algn="l" defTabSz="755934" rtl="0" eaLnBrk="1" latinLnBrk="0" hangingPunct="1">
        <a:lnSpc>
          <a:spcPct val="90000"/>
        </a:lnSpc>
        <a:spcBef>
          <a:spcPts val="413"/>
        </a:spcBef>
        <a:buFont typeface="Arial" panose="020B0604020202020204" pitchFamily="34" charset="0"/>
        <a:buChar char="•"/>
        <a:defRPr kumimoji="1" sz="1653" kern="1200">
          <a:solidFill>
            <a:schemeClr val="tx1"/>
          </a:solidFill>
          <a:latin typeface="+mn-lt"/>
          <a:ea typeface="+mn-ea"/>
          <a:cs typeface="+mn-cs"/>
        </a:defRPr>
      </a:lvl3pPr>
      <a:lvl4pPr marL="1322885" indent="-188984" algn="l" defTabSz="755934" rtl="0" eaLnBrk="1" latinLnBrk="0" hangingPunct="1">
        <a:lnSpc>
          <a:spcPct val="90000"/>
        </a:lnSpc>
        <a:spcBef>
          <a:spcPts val="413"/>
        </a:spcBef>
        <a:buFont typeface="Arial" panose="020B0604020202020204" pitchFamily="34" charset="0"/>
        <a:buChar char="•"/>
        <a:defRPr kumimoji="1" sz="1488" kern="1200">
          <a:solidFill>
            <a:schemeClr val="tx1"/>
          </a:solidFill>
          <a:latin typeface="+mn-lt"/>
          <a:ea typeface="+mn-ea"/>
          <a:cs typeface="+mn-cs"/>
        </a:defRPr>
      </a:lvl4pPr>
      <a:lvl5pPr marL="1700853" indent="-188984" algn="l" defTabSz="755934" rtl="0" eaLnBrk="1" latinLnBrk="0" hangingPunct="1">
        <a:lnSpc>
          <a:spcPct val="90000"/>
        </a:lnSpc>
        <a:spcBef>
          <a:spcPts val="413"/>
        </a:spcBef>
        <a:buFont typeface="Arial" panose="020B0604020202020204" pitchFamily="34" charset="0"/>
        <a:buChar char="•"/>
        <a:defRPr kumimoji="1" sz="1488" kern="1200">
          <a:solidFill>
            <a:schemeClr val="tx1"/>
          </a:solidFill>
          <a:latin typeface="+mn-lt"/>
          <a:ea typeface="+mn-ea"/>
          <a:cs typeface="+mn-cs"/>
        </a:defRPr>
      </a:lvl5pPr>
      <a:lvl6pPr marL="2078820" indent="-188984" algn="l" defTabSz="755934" rtl="0" eaLnBrk="1" latinLnBrk="0" hangingPunct="1">
        <a:lnSpc>
          <a:spcPct val="90000"/>
        </a:lnSpc>
        <a:spcBef>
          <a:spcPts val="413"/>
        </a:spcBef>
        <a:buFont typeface="Arial" panose="020B0604020202020204" pitchFamily="34" charset="0"/>
        <a:buChar char="•"/>
        <a:defRPr kumimoji="1" sz="1488" kern="1200">
          <a:solidFill>
            <a:schemeClr val="tx1"/>
          </a:solidFill>
          <a:latin typeface="+mn-lt"/>
          <a:ea typeface="+mn-ea"/>
          <a:cs typeface="+mn-cs"/>
        </a:defRPr>
      </a:lvl6pPr>
      <a:lvl7pPr marL="2456787" indent="-188984" algn="l" defTabSz="755934" rtl="0" eaLnBrk="1" latinLnBrk="0" hangingPunct="1">
        <a:lnSpc>
          <a:spcPct val="90000"/>
        </a:lnSpc>
        <a:spcBef>
          <a:spcPts val="413"/>
        </a:spcBef>
        <a:buFont typeface="Arial" panose="020B0604020202020204" pitchFamily="34" charset="0"/>
        <a:buChar char="•"/>
        <a:defRPr kumimoji="1" sz="1488" kern="1200">
          <a:solidFill>
            <a:schemeClr val="tx1"/>
          </a:solidFill>
          <a:latin typeface="+mn-lt"/>
          <a:ea typeface="+mn-ea"/>
          <a:cs typeface="+mn-cs"/>
        </a:defRPr>
      </a:lvl7pPr>
      <a:lvl8pPr marL="2834754" indent="-188984" algn="l" defTabSz="755934" rtl="0" eaLnBrk="1" latinLnBrk="0" hangingPunct="1">
        <a:lnSpc>
          <a:spcPct val="90000"/>
        </a:lnSpc>
        <a:spcBef>
          <a:spcPts val="413"/>
        </a:spcBef>
        <a:buFont typeface="Arial" panose="020B0604020202020204" pitchFamily="34" charset="0"/>
        <a:buChar char="•"/>
        <a:defRPr kumimoji="1" sz="1488" kern="1200">
          <a:solidFill>
            <a:schemeClr val="tx1"/>
          </a:solidFill>
          <a:latin typeface="+mn-lt"/>
          <a:ea typeface="+mn-ea"/>
          <a:cs typeface="+mn-cs"/>
        </a:defRPr>
      </a:lvl8pPr>
      <a:lvl9pPr marL="3212722" indent="-188984" algn="l" defTabSz="755934" rtl="0" eaLnBrk="1" latinLnBrk="0" hangingPunct="1">
        <a:lnSpc>
          <a:spcPct val="90000"/>
        </a:lnSpc>
        <a:spcBef>
          <a:spcPts val="413"/>
        </a:spcBef>
        <a:buFont typeface="Arial" panose="020B0604020202020204" pitchFamily="34" charset="0"/>
        <a:buChar char="•"/>
        <a:defRPr kumimoji="1" sz="1488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755934" rtl="0" eaLnBrk="1" latinLnBrk="0" hangingPunct="1">
        <a:defRPr kumimoji="1" sz="1488" kern="1200">
          <a:solidFill>
            <a:schemeClr val="tx1"/>
          </a:solidFill>
          <a:latin typeface="+mn-lt"/>
          <a:ea typeface="+mn-ea"/>
          <a:cs typeface="+mn-cs"/>
        </a:defRPr>
      </a:lvl1pPr>
      <a:lvl2pPr marL="377967" algn="l" defTabSz="755934" rtl="0" eaLnBrk="1" latinLnBrk="0" hangingPunct="1">
        <a:defRPr kumimoji="1" sz="1488" kern="1200">
          <a:solidFill>
            <a:schemeClr val="tx1"/>
          </a:solidFill>
          <a:latin typeface="+mn-lt"/>
          <a:ea typeface="+mn-ea"/>
          <a:cs typeface="+mn-cs"/>
        </a:defRPr>
      </a:lvl2pPr>
      <a:lvl3pPr marL="755934" algn="l" defTabSz="755934" rtl="0" eaLnBrk="1" latinLnBrk="0" hangingPunct="1">
        <a:defRPr kumimoji="1" sz="1488" kern="1200">
          <a:solidFill>
            <a:schemeClr val="tx1"/>
          </a:solidFill>
          <a:latin typeface="+mn-lt"/>
          <a:ea typeface="+mn-ea"/>
          <a:cs typeface="+mn-cs"/>
        </a:defRPr>
      </a:lvl3pPr>
      <a:lvl4pPr marL="1133902" algn="l" defTabSz="755934" rtl="0" eaLnBrk="1" latinLnBrk="0" hangingPunct="1">
        <a:defRPr kumimoji="1" sz="1488" kern="1200">
          <a:solidFill>
            <a:schemeClr val="tx1"/>
          </a:solidFill>
          <a:latin typeface="+mn-lt"/>
          <a:ea typeface="+mn-ea"/>
          <a:cs typeface="+mn-cs"/>
        </a:defRPr>
      </a:lvl4pPr>
      <a:lvl5pPr marL="1511869" algn="l" defTabSz="755934" rtl="0" eaLnBrk="1" latinLnBrk="0" hangingPunct="1">
        <a:defRPr kumimoji="1" sz="1488" kern="1200">
          <a:solidFill>
            <a:schemeClr val="tx1"/>
          </a:solidFill>
          <a:latin typeface="+mn-lt"/>
          <a:ea typeface="+mn-ea"/>
          <a:cs typeface="+mn-cs"/>
        </a:defRPr>
      </a:lvl5pPr>
      <a:lvl6pPr marL="1889836" algn="l" defTabSz="755934" rtl="0" eaLnBrk="1" latinLnBrk="0" hangingPunct="1">
        <a:defRPr kumimoji="1" sz="1488" kern="1200">
          <a:solidFill>
            <a:schemeClr val="tx1"/>
          </a:solidFill>
          <a:latin typeface="+mn-lt"/>
          <a:ea typeface="+mn-ea"/>
          <a:cs typeface="+mn-cs"/>
        </a:defRPr>
      </a:lvl6pPr>
      <a:lvl7pPr marL="2267803" algn="l" defTabSz="755934" rtl="0" eaLnBrk="1" latinLnBrk="0" hangingPunct="1">
        <a:defRPr kumimoji="1" sz="1488" kern="1200">
          <a:solidFill>
            <a:schemeClr val="tx1"/>
          </a:solidFill>
          <a:latin typeface="+mn-lt"/>
          <a:ea typeface="+mn-ea"/>
          <a:cs typeface="+mn-cs"/>
        </a:defRPr>
      </a:lvl7pPr>
      <a:lvl8pPr marL="2645771" algn="l" defTabSz="755934" rtl="0" eaLnBrk="1" latinLnBrk="0" hangingPunct="1">
        <a:defRPr kumimoji="1" sz="1488" kern="1200">
          <a:solidFill>
            <a:schemeClr val="tx1"/>
          </a:solidFill>
          <a:latin typeface="+mn-lt"/>
          <a:ea typeface="+mn-ea"/>
          <a:cs typeface="+mn-cs"/>
        </a:defRPr>
      </a:lvl8pPr>
      <a:lvl9pPr marL="3023738" algn="l" defTabSz="755934" rtl="0" eaLnBrk="1" latinLnBrk="0" hangingPunct="1">
        <a:defRPr kumimoji="1" sz="1488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png"/><Relationship Id="rId2" Type="http://schemas.openxmlformats.org/officeDocument/2006/relationships/image" Target="../media/image1.jpeg"/><Relationship Id="rId1" Type="http://schemas.openxmlformats.org/officeDocument/2006/relationships/slideLayout" Target="../slideLayouts/slideLayout7.xml"/><Relationship Id="rId4" Type="http://schemas.openxmlformats.org/officeDocument/2006/relationships/image" Target="../media/image3.gif"/></Relationships>
</file>

<file path=ppt/slides/_rels/slide2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png"/><Relationship Id="rId2" Type="http://schemas.openxmlformats.org/officeDocument/2006/relationships/image" Target="../media/image4.jpeg"/><Relationship Id="rId1" Type="http://schemas.openxmlformats.org/officeDocument/2006/relationships/slideLayout" Target="../slideLayouts/slideLayout7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図 6">
            <a:extLst>
              <a:ext uri="{FF2B5EF4-FFF2-40B4-BE49-F238E27FC236}">
                <a16:creationId xmlns:a16="http://schemas.microsoft.com/office/drawing/2014/main" id="{218D03C9-BE5C-0563-3D86-97658A91C475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/>
        </p:blipFill>
        <p:spPr>
          <a:xfrm>
            <a:off x="0" y="0"/>
            <a:ext cx="7560000" cy="10692149"/>
          </a:xfrm>
          <a:prstGeom prst="rect">
            <a:avLst/>
          </a:prstGeom>
        </p:spPr>
      </p:pic>
      <p:sp>
        <p:nvSpPr>
          <p:cNvPr id="2" name="テキスト ボックス 1">
            <a:extLst>
              <a:ext uri="{FF2B5EF4-FFF2-40B4-BE49-F238E27FC236}">
                <a16:creationId xmlns:a16="http://schemas.microsoft.com/office/drawing/2014/main" id="{82238889-D7DD-33E0-C4B5-99A9B1090492}"/>
              </a:ext>
            </a:extLst>
          </p:cNvPr>
          <p:cNvSpPr txBox="1"/>
          <p:nvPr/>
        </p:nvSpPr>
        <p:spPr>
          <a:xfrm>
            <a:off x="442839" y="8821629"/>
            <a:ext cx="2594449" cy="265778"/>
          </a:xfrm>
          <a:prstGeom prst="rect">
            <a:avLst/>
          </a:prstGeom>
          <a:noFill/>
        </p:spPr>
        <p:txBody>
          <a:bodyPr rot="0" spcFirstLastPara="0" vertOverflow="overflow" horzOverflow="overflow" vert="horz" wrap="square" lIns="0" tIns="0" rIns="0" bIns="0" numCol="1" spcCol="0" rtlCol="0" fromWordArt="0" anchor="t" anchorCtr="0" forceAA="0" compatLnSpc="1">
            <a:prstTxWarp prst="textNoShape">
              <a:avLst/>
            </a:prstTxWarp>
            <a:spAutoFit/>
          </a:bodyPr>
          <a:lstStyle/>
          <a:p>
            <a:pPr algn="l"/>
            <a:r>
              <a:rPr lang="ja-JP" altLang="en-US" sz="1727" b="1" dirty="0">
                <a:solidFill>
                  <a:srgbClr val="00599D"/>
                </a:solidFill>
                <a:latin typeface="Yu Gothic" panose="020B0400000000000000" pitchFamily="34" charset="-128"/>
                <a:ea typeface="Yu Gothic" panose="020B0400000000000000" pitchFamily="34" charset="-128"/>
                <a:cs typeface="+mn-lt"/>
              </a:rPr>
              <a:t>城南コベッツ所沢 教室</a:t>
            </a:r>
            <a:endParaRPr lang="ja-JP" altLang="en-US" sz="1727" b="1" dirty="0">
              <a:solidFill>
                <a:srgbClr val="00599D"/>
              </a:solidFill>
              <a:latin typeface="Yu Gothic" panose="020B0400000000000000" pitchFamily="34" charset="-128"/>
              <a:ea typeface="Yu Gothic" panose="020B0400000000000000" pitchFamily="34" charset="-128"/>
              <a:cs typeface="Calibri"/>
            </a:endParaRPr>
          </a:p>
        </p:txBody>
      </p:sp>
      <p:sp>
        <p:nvSpPr>
          <p:cNvPr id="5" name="テキスト ボックス 4">
            <a:extLst>
              <a:ext uri="{FF2B5EF4-FFF2-40B4-BE49-F238E27FC236}">
                <a16:creationId xmlns:a16="http://schemas.microsoft.com/office/drawing/2014/main" id="{8973645A-64A7-F04A-54DD-E05C23F7738A}"/>
              </a:ext>
            </a:extLst>
          </p:cNvPr>
          <p:cNvSpPr txBox="1"/>
          <p:nvPr/>
        </p:nvSpPr>
        <p:spPr>
          <a:xfrm>
            <a:off x="439411" y="9025525"/>
            <a:ext cx="2874372" cy="523220"/>
          </a:xfrm>
          <a:prstGeom prst="rect">
            <a:avLst/>
          </a:prstGeom>
          <a:noFill/>
        </p:spPr>
        <p:txBody>
          <a:bodyPr rot="0" spcFirstLastPara="0" vertOverflow="overflow" horzOverflow="overflow" vert="horz" wrap="square" lIns="0" tIns="0" rIns="0" bIns="0" numCol="1" spcCol="0" rtlCol="0" fromWordArt="0" anchor="t" anchorCtr="0" forceAA="0" compatLnSpc="1">
            <a:prstTxWarp prst="textNoShape">
              <a:avLst/>
            </a:prstTxWarp>
            <a:spAutoFit/>
          </a:bodyPr>
          <a:lstStyle/>
          <a:p>
            <a:pPr algn="l"/>
            <a:r>
              <a:rPr lang="en-US" altLang="ja-JP" sz="3400" b="1" dirty="0">
                <a:solidFill>
                  <a:srgbClr val="00599D"/>
                </a:solidFill>
                <a:latin typeface="Arial" panose="020B0604020202020204" pitchFamily="34" charset="0"/>
                <a:ea typeface="Yu Gothic" panose="020B0400000000000000" pitchFamily="34" charset="-128"/>
                <a:cs typeface="Arial" panose="020B0604020202020204" pitchFamily="34" charset="0"/>
              </a:rPr>
              <a:t>04-2941-3270</a:t>
            </a:r>
            <a:endParaRPr lang="ja-JP" altLang="en-US" sz="3400" b="1" dirty="0">
              <a:solidFill>
                <a:srgbClr val="00599D"/>
              </a:solidFill>
              <a:latin typeface="Arial" panose="020B0604020202020204" pitchFamily="34" charset="0"/>
              <a:ea typeface="Yu Gothic" panose="020B0400000000000000" pitchFamily="34" charset="-128"/>
              <a:cs typeface="Arial" panose="020B0604020202020204" pitchFamily="34" charset="0"/>
            </a:endParaRPr>
          </a:p>
        </p:txBody>
      </p:sp>
      <p:sp>
        <p:nvSpPr>
          <p:cNvPr id="6" name="テキスト ボックス 5">
            <a:extLst>
              <a:ext uri="{FF2B5EF4-FFF2-40B4-BE49-F238E27FC236}">
                <a16:creationId xmlns:a16="http://schemas.microsoft.com/office/drawing/2014/main" id="{3773F8AC-46BB-C88E-9C4F-D85D9DA315F0}"/>
              </a:ext>
            </a:extLst>
          </p:cNvPr>
          <p:cNvSpPr txBox="1"/>
          <p:nvPr/>
        </p:nvSpPr>
        <p:spPr>
          <a:xfrm>
            <a:off x="3210977" y="9214835"/>
            <a:ext cx="1311411" cy="259174"/>
          </a:xfrm>
          <a:prstGeom prst="rect">
            <a:avLst/>
          </a:prstGeom>
          <a:noFill/>
        </p:spPr>
        <p:txBody>
          <a:bodyPr wrap="square" lIns="0" tIns="0" rIns="0" bIns="0" rtlCol="0">
            <a:spAutoFit/>
          </a:bodyPr>
          <a:lstStyle/>
          <a:p>
            <a:r>
              <a:rPr lang="ja-JP" altLang="en-US" sz="842" dirty="0">
                <a:solidFill>
                  <a:srgbClr val="212121"/>
                </a:solidFill>
                <a:latin typeface="Yu Gothic Medium" panose="020B0400000000000000" pitchFamily="34" charset="-128"/>
                <a:ea typeface="Yu Gothic Medium" panose="020B0400000000000000" pitchFamily="34" charset="-128"/>
                <a:cs typeface="+mn-lt"/>
              </a:rPr>
              <a:t>受付時間</a:t>
            </a:r>
            <a:endParaRPr lang="en-US" altLang="ja-JP" sz="842" dirty="0">
              <a:solidFill>
                <a:srgbClr val="212121"/>
              </a:solidFill>
              <a:latin typeface="Yu Gothic Medium" panose="020B0400000000000000" pitchFamily="34" charset="-128"/>
              <a:ea typeface="Yu Gothic Medium" panose="020B0400000000000000" pitchFamily="34" charset="-128"/>
              <a:cs typeface="+mn-lt"/>
            </a:endParaRPr>
          </a:p>
          <a:p>
            <a:r>
              <a:rPr lang="en-US" altLang="ja-JP" sz="842" dirty="0">
                <a:solidFill>
                  <a:srgbClr val="212121"/>
                </a:solidFill>
                <a:latin typeface="Yu Gothic Medium" panose="020B0400000000000000" pitchFamily="34" charset="-128"/>
                <a:ea typeface="Yu Gothic Medium" panose="020B0400000000000000" pitchFamily="34" charset="-128"/>
                <a:cs typeface="+mn-lt"/>
              </a:rPr>
              <a:t>14:00</a:t>
            </a:r>
            <a:r>
              <a:rPr lang="ja-JP" altLang="en-US" sz="842" dirty="0">
                <a:solidFill>
                  <a:srgbClr val="212121"/>
                </a:solidFill>
                <a:latin typeface="Yu Gothic Medium" panose="020B0400000000000000" pitchFamily="34" charset="-128"/>
                <a:ea typeface="Yu Gothic Medium" panose="020B0400000000000000" pitchFamily="34" charset="-128"/>
                <a:cs typeface="+mn-lt"/>
              </a:rPr>
              <a:t>～</a:t>
            </a:r>
            <a:r>
              <a:rPr lang="en-US" altLang="ja-JP" sz="842" dirty="0">
                <a:solidFill>
                  <a:srgbClr val="212121"/>
                </a:solidFill>
                <a:latin typeface="Yu Gothic Medium" panose="020B0400000000000000" pitchFamily="34" charset="-128"/>
                <a:ea typeface="Yu Gothic Medium" panose="020B0400000000000000" pitchFamily="34" charset="-128"/>
                <a:cs typeface="+mn-lt"/>
              </a:rPr>
              <a:t>21:00(</a:t>
            </a:r>
            <a:r>
              <a:rPr lang="ja-JP" altLang="en-US" sz="842" dirty="0">
                <a:solidFill>
                  <a:srgbClr val="212121"/>
                </a:solidFill>
                <a:latin typeface="Yu Gothic Medium" panose="020B0400000000000000" pitchFamily="34" charset="-128"/>
                <a:ea typeface="Yu Gothic Medium" panose="020B0400000000000000" pitchFamily="34" charset="-128"/>
                <a:cs typeface="+mn-lt"/>
              </a:rPr>
              <a:t>月～土</a:t>
            </a:r>
            <a:r>
              <a:rPr lang="en-US" altLang="ja-JP" sz="842" dirty="0">
                <a:solidFill>
                  <a:srgbClr val="212121"/>
                </a:solidFill>
                <a:latin typeface="Yu Gothic Medium" panose="020B0400000000000000" pitchFamily="34" charset="-128"/>
                <a:ea typeface="Yu Gothic Medium" panose="020B0400000000000000" pitchFamily="34" charset="-128"/>
                <a:cs typeface="+mn-lt"/>
              </a:rPr>
              <a:t>)</a:t>
            </a:r>
            <a:endParaRPr lang="ja-JP" altLang="en-US" sz="842" dirty="0">
              <a:solidFill>
                <a:srgbClr val="212121"/>
              </a:solidFill>
              <a:latin typeface="Yu Gothic Medium" panose="020B0400000000000000" pitchFamily="34" charset="-128"/>
              <a:ea typeface="Yu Gothic Medium" panose="020B0400000000000000" pitchFamily="34" charset="-128"/>
              <a:cs typeface="+mn-lt"/>
            </a:endParaRPr>
          </a:p>
        </p:txBody>
      </p:sp>
      <p:sp>
        <p:nvSpPr>
          <p:cNvPr id="7" name="テキスト ボックス 6">
            <a:extLst>
              <a:ext uri="{FF2B5EF4-FFF2-40B4-BE49-F238E27FC236}">
                <a16:creationId xmlns:a16="http://schemas.microsoft.com/office/drawing/2014/main" id="{B9EC4B8E-C52B-A9B2-9CF9-189D117A915F}"/>
              </a:ext>
            </a:extLst>
          </p:cNvPr>
          <p:cNvSpPr txBox="1"/>
          <p:nvPr/>
        </p:nvSpPr>
        <p:spPr>
          <a:xfrm>
            <a:off x="439412" y="9569425"/>
            <a:ext cx="5251435" cy="130316"/>
          </a:xfrm>
          <a:prstGeom prst="rect">
            <a:avLst/>
          </a:prstGeom>
          <a:noFill/>
        </p:spPr>
        <p:txBody>
          <a:bodyPr rot="0" spcFirstLastPara="0" vertOverflow="overflow" horzOverflow="overflow" vert="horz" wrap="square" lIns="0" tIns="0" rIns="0" bIns="0" numCol="1" spcCol="0" rtlCol="0" fromWordArt="0" anchor="b" anchorCtr="0" forceAA="0" compatLnSpc="1">
            <a:prstTxWarp prst="textNoShape">
              <a:avLst/>
            </a:prstTxWarp>
            <a:noAutofit/>
          </a:bodyPr>
          <a:lstStyle/>
          <a:p>
            <a:pPr algn="l">
              <a:lnSpc>
                <a:spcPct val="120000"/>
              </a:lnSpc>
            </a:pPr>
            <a:r>
              <a:rPr lang="ja-JP" altLang="en-US" sz="842" dirty="0">
                <a:solidFill>
                  <a:srgbClr val="212121"/>
                </a:solidFill>
                <a:latin typeface="Yu Gothic Medium" panose="020B0400000000000000" pitchFamily="34" charset="-128"/>
                <a:ea typeface="Yu Gothic Medium" panose="020B0400000000000000" pitchFamily="34" charset="-128"/>
                <a:cs typeface="+mn-lt"/>
              </a:rPr>
              <a:t>〒</a:t>
            </a:r>
            <a:r>
              <a:rPr lang="en-US" altLang="ja-JP" sz="842" dirty="0">
                <a:solidFill>
                  <a:srgbClr val="212121"/>
                </a:solidFill>
                <a:latin typeface="Yu Gothic Medium" panose="020B0400000000000000" pitchFamily="34" charset="-128"/>
                <a:ea typeface="Yu Gothic Medium" panose="020B0400000000000000" pitchFamily="34" charset="-128"/>
                <a:cs typeface="+mn-lt"/>
              </a:rPr>
              <a:t>359-1122  </a:t>
            </a:r>
            <a:r>
              <a:rPr lang="ja-JP" altLang="en-US" sz="842" dirty="0">
                <a:solidFill>
                  <a:srgbClr val="212121"/>
                </a:solidFill>
                <a:latin typeface="Yu Gothic Medium" panose="020B0400000000000000" pitchFamily="34" charset="-128"/>
                <a:ea typeface="Yu Gothic Medium" panose="020B0400000000000000" pitchFamily="34" charset="-128"/>
                <a:cs typeface="+mn-lt"/>
              </a:rPr>
              <a:t>埼玉県所沢市寿町</a:t>
            </a:r>
            <a:r>
              <a:rPr lang="en-US" altLang="ja-JP" sz="842" dirty="0">
                <a:solidFill>
                  <a:srgbClr val="212121"/>
                </a:solidFill>
                <a:latin typeface="Yu Gothic Medium" panose="020B0400000000000000" pitchFamily="34" charset="-128"/>
                <a:ea typeface="Yu Gothic Medium" panose="020B0400000000000000" pitchFamily="34" charset="-128"/>
                <a:cs typeface="+mn-lt"/>
              </a:rPr>
              <a:t>23-2</a:t>
            </a:r>
            <a:r>
              <a:rPr lang="ja-JP" altLang="en-US" sz="842" dirty="0">
                <a:solidFill>
                  <a:srgbClr val="212121"/>
                </a:solidFill>
                <a:latin typeface="Yu Gothic Medium" panose="020B0400000000000000" pitchFamily="34" charset="-128"/>
                <a:ea typeface="Yu Gothic Medium" panose="020B0400000000000000" pitchFamily="34" charset="-128"/>
                <a:cs typeface="+mn-lt"/>
              </a:rPr>
              <a:t>グレーシアタワーズ所沢</a:t>
            </a:r>
            <a:r>
              <a:rPr lang="en-US" altLang="ja-JP" sz="842" dirty="0">
                <a:solidFill>
                  <a:srgbClr val="212121"/>
                </a:solidFill>
                <a:latin typeface="Yu Gothic Medium" panose="020B0400000000000000" pitchFamily="34" charset="-128"/>
                <a:ea typeface="Yu Gothic Medium" panose="020B0400000000000000" pitchFamily="34" charset="-128"/>
                <a:cs typeface="+mn-lt"/>
              </a:rPr>
              <a:t>T-103</a:t>
            </a:r>
            <a:endParaRPr lang="ja-JP" altLang="en-US" sz="842" dirty="0">
              <a:solidFill>
                <a:srgbClr val="212121"/>
              </a:solidFill>
              <a:latin typeface="Yu Gothic Medium" panose="020B0400000000000000" pitchFamily="34" charset="-128"/>
              <a:ea typeface="Yu Gothic Medium" panose="020B0400000000000000" pitchFamily="34" charset="-128"/>
              <a:cs typeface="Calibri"/>
            </a:endParaRPr>
          </a:p>
        </p:txBody>
      </p:sp>
      <p:pic>
        <p:nvPicPr>
          <p:cNvPr id="8" name="図 7">
            <a:extLst>
              <a:ext uri="{FF2B5EF4-FFF2-40B4-BE49-F238E27FC236}">
                <a16:creationId xmlns:a16="http://schemas.microsoft.com/office/drawing/2014/main" id="{1A91E9F5-A1CA-73EC-0D17-E5B7C91385F5}"/>
              </a:ext>
            </a:extLst>
          </p:cNvPr>
          <p:cNvPicPr>
            <a:picLocks noChangeAspect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/>
        </p:blipFill>
        <p:spPr>
          <a:xfrm>
            <a:off x="4215375" y="9935790"/>
            <a:ext cx="422647" cy="422647"/>
          </a:xfrm>
          <a:prstGeom prst="rect">
            <a:avLst/>
          </a:prstGeom>
          <a:ln w="6350">
            <a:solidFill>
              <a:schemeClr val="tx1"/>
            </a:solidFill>
          </a:ln>
        </p:spPr>
      </p:pic>
      <p:sp>
        <p:nvSpPr>
          <p:cNvPr id="9" name="テキスト ボックス 8">
            <a:extLst>
              <a:ext uri="{FF2B5EF4-FFF2-40B4-BE49-F238E27FC236}">
                <a16:creationId xmlns:a16="http://schemas.microsoft.com/office/drawing/2014/main" id="{8B1E5380-D52A-FE64-0A0B-5787DD0FD628}"/>
              </a:ext>
            </a:extLst>
          </p:cNvPr>
          <p:cNvSpPr txBox="1"/>
          <p:nvPr/>
        </p:nvSpPr>
        <p:spPr>
          <a:xfrm>
            <a:off x="593160" y="10198344"/>
            <a:ext cx="1658297" cy="108043"/>
          </a:xfrm>
          <a:prstGeom prst="rect">
            <a:avLst/>
          </a:prstGeom>
          <a:noFill/>
        </p:spPr>
        <p:txBody>
          <a:bodyPr wrap="square" lIns="0" tIns="0" rIns="0" bIns="0" rtlCol="0">
            <a:spAutoFit/>
          </a:bodyPr>
          <a:lstStyle/>
          <a:p>
            <a:r>
              <a:rPr lang="ja-JP" altLang="en-US" sz="702" dirty="0">
                <a:solidFill>
                  <a:srgbClr val="212121"/>
                </a:solidFill>
                <a:latin typeface="Yu Gothic" panose="020B0400000000000000" pitchFamily="34" charset="-128"/>
                <a:ea typeface="Yu Gothic" panose="020B0400000000000000" pitchFamily="34" charset="-128"/>
                <a:cs typeface="+mn-lt"/>
              </a:rPr>
              <a:t>城南コベッツ　所沢教室</a:t>
            </a:r>
          </a:p>
        </p:txBody>
      </p:sp>
      <p:sp>
        <p:nvSpPr>
          <p:cNvPr id="10" name="正方形/長方形 9">
            <a:extLst>
              <a:ext uri="{FF2B5EF4-FFF2-40B4-BE49-F238E27FC236}">
                <a16:creationId xmlns:a16="http://schemas.microsoft.com/office/drawing/2014/main" id="{9D74BCD2-5C6B-45BE-9C7A-12691444ACDA}"/>
              </a:ext>
            </a:extLst>
          </p:cNvPr>
          <p:cNvSpPr/>
          <p:nvPr/>
        </p:nvSpPr>
        <p:spPr>
          <a:xfrm>
            <a:off x="5273949" y="8835336"/>
            <a:ext cx="1842886" cy="1600858"/>
          </a:xfrm>
          <a:prstGeom prst="rect">
            <a:avLst/>
          </a:prstGeom>
          <a:solidFill>
            <a:schemeClr val="bg2"/>
          </a:solidFill>
          <a:ln>
            <a:noFill/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ja-JP" altLang="en-US" sz="2115"/>
          </a:p>
        </p:txBody>
      </p:sp>
      <p:pic>
        <p:nvPicPr>
          <p:cNvPr id="4" name="図 3">
            <a:extLst>
              <a:ext uri="{FF2B5EF4-FFF2-40B4-BE49-F238E27FC236}">
                <a16:creationId xmlns:a16="http://schemas.microsoft.com/office/drawing/2014/main" id="{FCAD1C84-35D0-60BD-9EC2-ACCB25C5EC22}"/>
              </a:ext>
            </a:extLst>
          </p:cNvPr>
          <p:cNvPicPr>
            <a:picLocks noChangeAspect="1"/>
          </p:cNvPicPr>
          <p:nvPr/>
        </p:nvPicPr>
        <p:blipFill>
          <a:blip r:embed="rId4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5258139" y="8835336"/>
            <a:ext cx="1898244" cy="1627670"/>
          </a:xfrm>
          <a:prstGeom prst="rect">
            <a:avLst/>
          </a:prstGeom>
          <a:noFill/>
          <a:ln>
            <a:noFill/>
          </a:ln>
        </p:spPr>
      </p:pic>
    </p:spTree>
    <p:extLst>
      <p:ext uri="{BB962C8B-B14F-4D97-AF65-F5344CB8AC3E}">
        <p14:creationId xmlns:p14="http://schemas.microsoft.com/office/powerpoint/2010/main" val="536338662"/>
      </p:ext>
    </p:extLst>
  </p:cSld>
  <p:clrMapOvr>
    <a:masterClrMapping/>
  </p:clrMapOvr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6" name="図 6">
            <a:extLst>
              <a:ext uri="{FF2B5EF4-FFF2-40B4-BE49-F238E27FC236}">
                <a16:creationId xmlns:a16="http://schemas.microsoft.com/office/drawing/2014/main" id="{57D0E185-03D6-8765-DE31-7497D84766E7}"/>
              </a:ext>
            </a:extLst>
          </p:cNvPr>
          <p:cNvPicPr preferRelativeResize="0">
            <a:picLocks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/>
        </p:blipFill>
        <p:spPr>
          <a:xfrm>
            <a:off x="0" y="0"/>
            <a:ext cx="7560000" cy="10692000"/>
          </a:xfrm>
          <a:prstGeom prst="rect">
            <a:avLst/>
          </a:prstGeom>
        </p:spPr>
      </p:pic>
      <p:sp>
        <p:nvSpPr>
          <p:cNvPr id="10" name="テキスト ボックス 9">
            <a:extLst>
              <a:ext uri="{FF2B5EF4-FFF2-40B4-BE49-F238E27FC236}">
                <a16:creationId xmlns:a16="http://schemas.microsoft.com/office/drawing/2014/main" id="{B5CEB77F-8C27-A2B9-E522-CA3E4CECFD7D}"/>
              </a:ext>
            </a:extLst>
          </p:cNvPr>
          <p:cNvSpPr txBox="1"/>
          <p:nvPr/>
        </p:nvSpPr>
        <p:spPr>
          <a:xfrm>
            <a:off x="3113568" y="9788258"/>
            <a:ext cx="2594450" cy="601097"/>
          </a:xfrm>
          <a:prstGeom prst="rect">
            <a:avLst/>
          </a:prstGeom>
          <a:noFill/>
        </p:spPr>
        <p:txBody>
          <a:bodyPr rot="0" spcFirstLastPara="0" vertOverflow="overflow" horzOverflow="overflow" vert="horz" wrap="square" lIns="0" tIns="0" rIns="0" bIns="0" numCol="1" spcCol="0" rtlCol="0" fromWordArt="0" anchor="b" anchorCtr="0" forceAA="0" compatLnSpc="1">
            <a:prstTxWarp prst="textNoShape">
              <a:avLst/>
            </a:prstTxWarp>
            <a:noAutofit/>
          </a:bodyPr>
          <a:lstStyle/>
          <a:p>
            <a:pPr algn="l">
              <a:lnSpc>
                <a:spcPct val="120000"/>
              </a:lnSpc>
            </a:pPr>
            <a:r>
              <a:rPr lang="ja-JP" altLang="en-US" sz="842" dirty="0">
                <a:solidFill>
                  <a:srgbClr val="212121"/>
                </a:solidFill>
                <a:latin typeface="Yu Gothic Medium" panose="020B0400000000000000" pitchFamily="34" charset="-128"/>
                <a:ea typeface="Yu Gothic Medium" panose="020B0400000000000000" pitchFamily="34" charset="-128"/>
                <a:cs typeface="+mn-lt"/>
              </a:rPr>
              <a:t>受付時間 </a:t>
            </a:r>
            <a:r>
              <a:rPr lang="en-US" altLang="ja-JP" sz="842" dirty="0">
                <a:solidFill>
                  <a:srgbClr val="212121"/>
                </a:solidFill>
                <a:latin typeface="Yu Gothic Medium" panose="020B0400000000000000" pitchFamily="34" charset="-128"/>
                <a:ea typeface="Yu Gothic Medium" panose="020B0400000000000000" pitchFamily="34" charset="-128"/>
                <a:cs typeface="+mn-lt"/>
              </a:rPr>
              <a:t>14:00</a:t>
            </a:r>
            <a:r>
              <a:rPr lang="ja-JP" altLang="en-US" sz="842" dirty="0">
                <a:solidFill>
                  <a:srgbClr val="212121"/>
                </a:solidFill>
                <a:latin typeface="Yu Gothic Medium" panose="020B0400000000000000" pitchFamily="34" charset="-128"/>
                <a:ea typeface="Yu Gothic Medium" panose="020B0400000000000000" pitchFamily="34" charset="-128"/>
                <a:cs typeface="+mn-lt"/>
              </a:rPr>
              <a:t>～</a:t>
            </a:r>
            <a:r>
              <a:rPr lang="en-US" altLang="ja-JP" sz="842" dirty="0">
                <a:solidFill>
                  <a:srgbClr val="212121"/>
                </a:solidFill>
                <a:latin typeface="Yu Gothic Medium" panose="020B0400000000000000" pitchFamily="34" charset="-128"/>
                <a:ea typeface="Yu Gothic Medium" panose="020B0400000000000000" pitchFamily="34" charset="-128"/>
                <a:cs typeface="+mn-lt"/>
              </a:rPr>
              <a:t>21:00</a:t>
            </a:r>
            <a:r>
              <a:rPr lang="ja-JP" altLang="en-US" sz="842" dirty="0">
                <a:solidFill>
                  <a:srgbClr val="212121"/>
                </a:solidFill>
                <a:latin typeface="Yu Gothic Medium" panose="020B0400000000000000" pitchFamily="34" charset="-128"/>
                <a:ea typeface="Yu Gothic Medium" panose="020B0400000000000000" pitchFamily="34" charset="-128"/>
                <a:cs typeface="+mn-lt"/>
              </a:rPr>
              <a:t>（月～土）</a:t>
            </a:r>
          </a:p>
          <a:p>
            <a:pPr algn="l">
              <a:lnSpc>
                <a:spcPct val="120000"/>
              </a:lnSpc>
            </a:pPr>
            <a:r>
              <a:rPr lang="ja-JP" altLang="en-US" sz="842" dirty="0">
                <a:solidFill>
                  <a:srgbClr val="212121"/>
                </a:solidFill>
                <a:latin typeface="Yu Gothic Medium" panose="020B0400000000000000" pitchFamily="34" charset="-128"/>
                <a:ea typeface="Yu Gothic Medium" panose="020B0400000000000000" pitchFamily="34" charset="-128"/>
                <a:cs typeface="+mn-lt"/>
              </a:rPr>
              <a:t>〒</a:t>
            </a:r>
            <a:r>
              <a:rPr lang="en-US" altLang="ja-JP" sz="842" dirty="0">
                <a:solidFill>
                  <a:srgbClr val="212121"/>
                </a:solidFill>
                <a:latin typeface="Yu Gothic Medium" panose="020B0400000000000000" pitchFamily="34" charset="-128"/>
                <a:ea typeface="Yu Gothic Medium" panose="020B0400000000000000" pitchFamily="34" charset="-128"/>
                <a:cs typeface="+mn-lt"/>
              </a:rPr>
              <a:t>359-1122  </a:t>
            </a:r>
            <a:r>
              <a:rPr lang="ja-JP" altLang="en-US" sz="842" dirty="0">
                <a:solidFill>
                  <a:srgbClr val="212121"/>
                </a:solidFill>
                <a:latin typeface="Yu Gothic Medium" panose="020B0400000000000000" pitchFamily="34" charset="-128"/>
                <a:ea typeface="Yu Gothic Medium" panose="020B0400000000000000" pitchFamily="34" charset="-128"/>
                <a:cs typeface="+mn-lt"/>
              </a:rPr>
              <a:t>埼玉県所沢市寿町</a:t>
            </a:r>
            <a:r>
              <a:rPr lang="en-US" altLang="ja-JP" sz="842" dirty="0">
                <a:solidFill>
                  <a:srgbClr val="212121"/>
                </a:solidFill>
                <a:latin typeface="Yu Gothic Medium" panose="020B0400000000000000" pitchFamily="34" charset="-128"/>
                <a:ea typeface="Yu Gothic Medium" panose="020B0400000000000000" pitchFamily="34" charset="-128"/>
                <a:cs typeface="+mn-lt"/>
              </a:rPr>
              <a:t>23-2</a:t>
            </a:r>
            <a:r>
              <a:rPr lang="ja-JP" altLang="en-US" sz="842" dirty="0">
                <a:solidFill>
                  <a:srgbClr val="212121"/>
                </a:solidFill>
                <a:latin typeface="Yu Gothic Medium" panose="020B0400000000000000" pitchFamily="34" charset="-128"/>
                <a:ea typeface="Yu Gothic Medium" panose="020B0400000000000000" pitchFamily="34" charset="-128"/>
                <a:cs typeface="+mn-lt"/>
              </a:rPr>
              <a:t>　　　　　　　　　グレーシアタワーズ所沢</a:t>
            </a:r>
            <a:r>
              <a:rPr lang="en-US" altLang="ja-JP" sz="842" dirty="0">
                <a:solidFill>
                  <a:srgbClr val="212121"/>
                </a:solidFill>
                <a:latin typeface="Yu Gothic Medium" panose="020B0400000000000000" pitchFamily="34" charset="-128"/>
                <a:ea typeface="Yu Gothic Medium" panose="020B0400000000000000" pitchFamily="34" charset="-128"/>
                <a:cs typeface="+mn-lt"/>
              </a:rPr>
              <a:t>T-103</a:t>
            </a:r>
          </a:p>
          <a:p>
            <a:pPr algn="l">
              <a:lnSpc>
                <a:spcPct val="120000"/>
              </a:lnSpc>
            </a:pPr>
            <a:endParaRPr lang="ja-JP" altLang="en-US" sz="842" dirty="0">
              <a:solidFill>
                <a:srgbClr val="212121"/>
              </a:solidFill>
              <a:latin typeface="Yu Gothic Medium" panose="020B0400000000000000" pitchFamily="34" charset="-128"/>
              <a:ea typeface="Yu Gothic Medium" panose="020B0400000000000000" pitchFamily="34" charset="-128"/>
              <a:cs typeface="Calibri"/>
            </a:endParaRPr>
          </a:p>
        </p:txBody>
      </p:sp>
      <p:sp>
        <p:nvSpPr>
          <p:cNvPr id="17" name="楕円 16">
            <a:extLst>
              <a:ext uri="{FF2B5EF4-FFF2-40B4-BE49-F238E27FC236}">
                <a16:creationId xmlns:a16="http://schemas.microsoft.com/office/drawing/2014/main" id="{11D04ED2-0394-6950-2AD4-D188B0FB1643}"/>
              </a:ext>
            </a:extLst>
          </p:cNvPr>
          <p:cNvSpPr/>
          <p:nvPr/>
        </p:nvSpPr>
        <p:spPr>
          <a:xfrm>
            <a:off x="4139967" y="9137428"/>
            <a:ext cx="903922" cy="1192354"/>
          </a:xfrm>
          <a:prstGeom prst="ellipse">
            <a:avLst/>
          </a:prstGeom>
          <a:noFill/>
          <a:ln>
            <a:noFill/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ja-JP" altLang="en-US" sz="2115"/>
          </a:p>
        </p:txBody>
      </p:sp>
      <p:sp>
        <p:nvSpPr>
          <p:cNvPr id="2" name="テキスト ボックス 1">
            <a:extLst>
              <a:ext uri="{FF2B5EF4-FFF2-40B4-BE49-F238E27FC236}">
                <a16:creationId xmlns:a16="http://schemas.microsoft.com/office/drawing/2014/main" id="{D795A9E1-2239-BA09-53FB-9ACD3B050AF9}"/>
              </a:ext>
            </a:extLst>
          </p:cNvPr>
          <p:cNvSpPr txBox="1"/>
          <p:nvPr/>
        </p:nvSpPr>
        <p:spPr>
          <a:xfrm>
            <a:off x="405143" y="9650930"/>
            <a:ext cx="2594449" cy="232500"/>
          </a:xfrm>
          <a:prstGeom prst="rect">
            <a:avLst/>
          </a:prstGeom>
          <a:noFill/>
        </p:spPr>
        <p:txBody>
          <a:bodyPr rot="0" spcFirstLastPara="0" vertOverflow="overflow" horzOverflow="overflow" vert="horz" wrap="square" lIns="0" tIns="0" rIns="0" bIns="0" numCol="1" spcCol="0" rtlCol="0" fromWordArt="0" anchor="t" anchorCtr="0" forceAA="0" compatLnSpc="1">
            <a:prstTxWarp prst="textNoShape">
              <a:avLst/>
            </a:prstTxWarp>
            <a:spAutoFit/>
          </a:bodyPr>
          <a:lstStyle/>
          <a:p>
            <a:pPr algn="l"/>
            <a:r>
              <a:rPr lang="ja-JP" altLang="en-US" sz="1511" b="1" dirty="0">
                <a:solidFill>
                  <a:srgbClr val="00599D"/>
                </a:solidFill>
                <a:latin typeface="Yu Gothic" panose="020B0400000000000000" pitchFamily="34" charset="-128"/>
                <a:ea typeface="Yu Gothic" panose="020B0400000000000000" pitchFamily="34" charset="-128"/>
                <a:cs typeface="+mn-lt"/>
              </a:rPr>
              <a:t>所 沢 教室</a:t>
            </a:r>
            <a:endParaRPr lang="ja-JP" altLang="en-US" sz="1511" b="1" dirty="0">
              <a:solidFill>
                <a:srgbClr val="00599D"/>
              </a:solidFill>
              <a:latin typeface="Yu Gothic" panose="020B0400000000000000" pitchFamily="34" charset="-128"/>
              <a:ea typeface="Yu Gothic" panose="020B0400000000000000" pitchFamily="34" charset="-128"/>
              <a:cs typeface="Calibri"/>
            </a:endParaRPr>
          </a:p>
        </p:txBody>
      </p:sp>
      <p:pic>
        <p:nvPicPr>
          <p:cNvPr id="4" name="図 3">
            <a:extLst>
              <a:ext uri="{FF2B5EF4-FFF2-40B4-BE49-F238E27FC236}">
                <a16:creationId xmlns:a16="http://schemas.microsoft.com/office/drawing/2014/main" id="{F4A8661B-9FDC-F639-4F63-A76DF1443667}"/>
              </a:ext>
            </a:extLst>
          </p:cNvPr>
          <p:cNvPicPr>
            <a:picLocks noChangeAspect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/>
        </p:blipFill>
        <p:spPr>
          <a:xfrm>
            <a:off x="6658728" y="9733605"/>
            <a:ext cx="422647" cy="422647"/>
          </a:xfrm>
          <a:prstGeom prst="rect">
            <a:avLst/>
          </a:prstGeom>
          <a:ln w="6350">
            <a:solidFill>
              <a:schemeClr val="tx1"/>
            </a:solidFill>
          </a:ln>
        </p:spPr>
      </p:pic>
      <p:sp>
        <p:nvSpPr>
          <p:cNvPr id="24" name="テキスト ボックス 23">
            <a:extLst>
              <a:ext uri="{FF2B5EF4-FFF2-40B4-BE49-F238E27FC236}">
                <a16:creationId xmlns:a16="http://schemas.microsoft.com/office/drawing/2014/main" id="{26DCC02E-4BD5-09C0-217F-701921A58BC5}"/>
              </a:ext>
            </a:extLst>
          </p:cNvPr>
          <p:cNvSpPr txBox="1"/>
          <p:nvPr/>
        </p:nvSpPr>
        <p:spPr>
          <a:xfrm>
            <a:off x="405143" y="9847972"/>
            <a:ext cx="2594449" cy="481670"/>
          </a:xfrm>
          <a:prstGeom prst="rect">
            <a:avLst/>
          </a:prstGeom>
          <a:noFill/>
        </p:spPr>
        <p:txBody>
          <a:bodyPr rot="0" spcFirstLastPara="0" vertOverflow="overflow" horzOverflow="overflow" vert="horz" wrap="square" lIns="0" tIns="0" rIns="0" bIns="0" numCol="1" spcCol="0" rtlCol="0" fromWordArt="0" anchor="t" anchorCtr="0" forceAA="0" compatLnSpc="1">
            <a:prstTxWarp prst="textNoShape">
              <a:avLst/>
            </a:prstTxWarp>
            <a:spAutoFit/>
          </a:bodyPr>
          <a:lstStyle/>
          <a:p>
            <a:pPr algn="l"/>
            <a:r>
              <a:rPr lang="en-US" altLang="ja-JP" sz="3130" b="1" dirty="0">
                <a:solidFill>
                  <a:srgbClr val="00599D"/>
                </a:solidFill>
                <a:latin typeface="Arial" panose="020B0604020202020204" pitchFamily="34" charset="0"/>
                <a:ea typeface="Yu Gothic" panose="020B0400000000000000" pitchFamily="34" charset="-128"/>
                <a:cs typeface="Arial" panose="020B0604020202020204" pitchFamily="34" charset="0"/>
              </a:rPr>
              <a:t>04-2941-3270</a:t>
            </a:r>
            <a:endParaRPr lang="ja-JP" altLang="en-US" sz="3130" b="1" dirty="0">
              <a:solidFill>
                <a:srgbClr val="00599D"/>
              </a:solidFill>
              <a:latin typeface="Arial" panose="020B0604020202020204" pitchFamily="34" charset="0"/>
              <a:ea typeface="Yu Gothic" panose="020B0400000000000000" pitchFamily="34" charset="-128"/>
              <a:cs typeface="Arial" panose="020B0604020202020204" pitchFamily="34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2128380218"/>
      </p:ext>
    </p:extLst>
  </p:cSld>
  <p:clrMapOvr>
    <a:masterClrMapping/>
  </p:clrMapOvr>
</p:sld>
</file>

<file path=ppt/theme/theme1.xml><?xml version="1.0" encoding="utf-8"?>
<a:theme xmlns:a="http://schemas.openxmlformats.org/drawingml/2006/main" name="Office 2013 - 2022 テーマ">
  <a:themeElements>
    <a:clrScheme name="Office 2013 - 2022 テーマ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4472C4"/>
      </a:accent1>
      <a:accent2>
        <a:srgbClr val="ED7D31"/>
      </a:accent2>
      <a:accent3>
        <a:srgbClr val="A5A5A5"/>
      </a:accent3>
      <a:accent4>
        <a:srgbClr val="FFC000"/>
      </a:accent4>
      <a:accent5>
        <a:srgbClr val="5B9BD5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 2013 - 2022 テーマ">
      <a:majorFont>
        <a:latin typeface="Calibri Light" panose="020F0302020204030204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 panose="020F0502020204030204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 2013 - 2022 テーマ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2013 - 2022 Theme" id="{62F939B6-93AF-4DB8-9C6B-D6C7DFDC589F}" vid="{4A3C46E8-61CC-4603-A589-7422A47A8E4A}"/>
    </a:ext>
  </a:extLst>
</a:theme>
</file>

<file path=docProps/app.xml><?xml version="1.0" encoding="utf-8"?>
<Properties xmlns="http://schemas.openxmlformats.org/officeDocument/2006/extended-properties" xmlns:vt="http://schemas.openxmlformats.org/officeDocument/2006/docPropsVTypes">
  <Template>Office 2013 - 2022 Theme</Template>
  <TotalTime>1866</TotalTime>
  <Words>51</Words>
  <Application>Microsoft Office PowerPoint</Application>
  <PresentationFormat>ユーザー設定</PresentationFormat>
  <Paragraphs>10</Paragraphs>
  <Slides>2</Slides>
  <Notes>0</Notes>
  <HiddenSlides>0</HiddenSlides>
  <MMClips>0</MMClips>
  <ScaleCrop>false</ScaleCrop>
  <HeadingPairs>
    <vt:vector size="6" baseType="variant">
      <vt:variant>
        <vt:lpstr>使用されているフォント</vt:lpstr>
      </vt:variant>
      <vt:variant>
        <vt:i4>5</vt:i4>
      </vt:variant>
      <vt:variant>
        <vt:lpstr>テーマ</vt:lpstr>
      </vt:variant>
      <vt:variant>
        <vt:i4>1</vt:i4>
      </vt:variant>
      <vt:variant>
        <vt:lpstr>スライド タイトル</vt:lpstr>
      </vt:variant>
      <vt:variant>
        <vt:i4>2</vt:i4>
      </vt:variant>
    </vt:vector>
  </HeadingPairs>
  <TitlesOfParts>
    <vt:vector size="8" baseType="lpstr">
      <vt:lpstr>Yu Gothic</vt:lpstr>
      <vt:lpstr>Yu Gothic Medium</vt:lpstr>
      <vt:lpstr>Arial</vt:lpstr>
      <vt:lpstr>Calibri</vt:lpstr>
      <vt:lpstr>Calibri Light</vt:lpstr>
      <vt:lpstr>Office 2013 - 2022 テーマ</vt:lpstr>
      <vt:lpstr>PowerPoint プレゼンテーション</vt:lpstr>
      <vt:lpstr>PowerPoint プレゼンテーション</vt:lpstr>
    </vt:vector>
  </TitlesOfParts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PowerPoint プレゼンテーション</dc:title>
  <dc:creator>川島 隆</dc:creator>
  <cp:lastModifiedBy>雅生 工藤</cp:lastModifiedBy>
  <cp:revision>270</cp:revision>
  <dcterms:created xsi:type="dcterms:W3CDTF">2023-07-10T04:09:02Z</dcterms:created>
  <dcterms:modified xsi:type="dcterms:W3CDTF">2025-02-07T11:46:09Z</dcterms:modified>
</cp:coreProperties>
</file>