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00599D"/>
    <a:srgbClr val="009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9" autoAdjust="0"/>
    <p:restoredTop sz="94660"/>
  </p:normalViewPr>
  <p:slideViewPr>
    <p:cSldViewPr snapToGrid="0">
      <p:cViewPr>
        <p:scale>
          <a:sx n="136" d="100"/>
          <a:sy n="136" d="100"/>
        </p:scale>
        <p:origin x="2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7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2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3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3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95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46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16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2025/2/7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41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6">
            <a:extLst>
              <a:ext uri="{FF2B5EF4-FFF2-40B4-BE49-F238E27FC236}">
                <a16:creationId xmlns:a16="http://schemas.microsoft.com/office/drawing/2014/main" id="{218D03C9-BE5C-0563-3D86-97658A91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1069214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238889-D7DD-33E0-C4B5-99A9B1090492}"/>
              </a:ext>
            </a:extLst>
          </p:cNvPr>
          <p:cNvSpPr txBox="1"/>
          <p:nvPr/>
        </p:nvSpPr>
        <p:spPr>
          <a:xfrm>
            <a:off x="442839" y="8821629"/>
            <a:ext cx="2594449" cy="2657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727" b="1" dirty="0">
                <a:solidFill>
                  <a:srgbClr val="00599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lt"/>
              </a:rPr>
              <a:t>城南コベッツ河辺 教室</a:t>
            </a:r>
            <a:endParaRPr lang="ja-JP" altLang="en-US" sz="1727" b="1" dirty="0">
              <a:solidFill>
                <a:srgbClr val="00599D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73645A-64A7-F04A-54DD-E05C23F7738A}"/>
              </a:ext>
            </a:extLst>
          </p:cNvPr>
          <p:cNvSpPr txBox="1"/>
          <p:nvPr/>
        </p:nvSpPr>
        <p:spPr>
          <a:xfrm>
            <a:off x="439411" y="9025525"/>
            <a:ext cx="28743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3400" b="1" dirty="0">
                <a:solidFill>
                  <a:srgbClr val="00599D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0428-20-2788</a:t>
            </a:r>
            <a:endParaRPr lang="ja-JP" altLang="en-US" sz="3400" b="1" dirty="0">
              <a:solidFill>
                <a:srgbClr val="00599D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73F8AC-46BB-C88E-9C4F-D85D9DA315F0}"/>
              </a:ext>
            </a:extLst>
          </p:cNvPr>
          <p:cNvSpPr txBox="1"/>
          <p:nvPr/>
        </p:nvSpPr>
        <p:spPr>
          <a:xfrm>
            <a:off x="3210977" y="9214835"/>
            <a:ext cx="1311411" cy="259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受付時間</a:t>
            </a:r>
            <a:endParaRPr lang="en-US" altLang="ja-JP" sz="842" dirty="0">
              <a:solidFill>
                <a:srgbClr val="212121"/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+mn-lt"/>
            </a:endParaRPr>
          </a:p>
          <a:p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14:00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～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21:00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（月～土）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EC4B8E-C52B-A9B2-9CF9-189D117A915F}"/>
              </a:ext>
            </a:extLst>
          </p:cNvPr>
          <p:cNvSpPr txBox="1"/>
          <p:nvPr/>
        </p:nvSpPr>
        <p:spPr>
          <a:xfrm>
            <a:off x="439412" y="9569425"/>
            <a:ext cx="5251435" cy="130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〒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189-0036  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東京都青梅市河辺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1011-3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木初レジデンス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102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 </a:t>
            </a:r>
            <a:endParaRPr lang="ja-JP" altLang="en-US" sz="842" dirty="0">
              <a:solidFill>
                <a:srgbClr val="212121"/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Calibri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A91E9F5-A1CA-73EC-0D17-E5B7C9138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375" y="9935790"/>
            <a:ext cx="422647" cy="4226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1E5380-D52A-FE64-0A0B-5787DD0FD628}"/>
              </a:ext>
            </a:extLst>
          </p:cNvPr>
          <p:cNvSpPr txBox="1"/>
          <p:nvPr/>
        </p:nvSpPr>
        <p:spPr>
          <a:xfrm>
            <a:off x="593160" y="10198344"/>
            <a:ext cx="1658297" cy="108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2" dirty="0">
                <a:solidFill>
                  <a:srgbClr val="21212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lt"/>
              </a:rPr>
              <a:t>城南コベッツ　河辺教室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4BCD2-5C6B-45BE-9C7A-12691444ACDA}"/>
              </a:ext>
            </a:extLst>
          </p:cNvPr>
          <p:cNvSpPr/>
          <p:nvPr/>
        </p:nvSpPr>
        <p:spPr>
          <a:xfrm>
            <a:off x="5273949" y="8835336"/>
            <a:ext cx="1842886" cy="1600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5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F1E1F1-B7E1-9D7F-228D-F3568F08C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71" y="8835335"/>
            <a:ext cx="1886208" cy="1600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33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6">
            <a:extLst>
              <a:ext uri="{FF2B5EF4-FFF2-40B4-BE49-F238E27FC236}">
                <a16:creationId xmlns:a16="http://schemas.microsoft.com/office/drawing/2014/main" id="{57D0E185-03D6-8765-DE31-7497D84766E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7"/>
            <a:ext cx="7560000" cy="10692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CEB77F-8C27-A2B9-E522-CA3E4CECFD7D}"/>
              </a:ext>
            </a:extLst>
          </p:cNvPr>
          <p:cNvSpPr txBox="1"/>
          <p:nvPr/>
        </p:nvSpPr>
        <p:spPr>
          <a:xfrm>
            <a:off x="3096396" y="9837475"/>
            <a:ext cx="2594450" cy="422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受付時間 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14:00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～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21:00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（月～土）</a:t>
            </a:r>
          </a:p>
          <a:p>
            <a:pPr algn="l">
              <a:lnSpc>
                <a:spcPct val="120000"/>
              </a:lnSpc>
            </a:pP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〒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189-0036  </a:t>
            </a: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東京都青梅市河辺町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10-11-3</a:t>
            </a:r>
          </a:p>
          <a:p>
            <a:pPr algn="l">
              <a:lnSpc>
                <a:spcPct val="120000"/>
              </a:lnSpc>
            </a:pPr>
            <a:r>
              <a:rPr lang="ja-JP" altLang="en-US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木初レジデンス</a:t>
            </a:r>
            <a:r>
              <a:rPr lang="en-US" altLang="ja-JP" sz="842" dirty="0">
                <a:solidFill>
                  <a:srgbClr val="21212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lt"/>
              </a:rPr>
              <a:t>102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1D04ED2-0394-6950-2AD4-D188B0FB1643}"/>
              </a:ext>
            </a:extLst>
          </p:cNvPr>
          <p:cNvSpPr/>
          <p:nvPr/>
        </p:nvSpPr>
        <p:spPr>
          <a:xfrm>
            <a:off x="4139967" y="9137428"/>
            <a:ext cx="903922" cy="11923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15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95A9E1-2239-BA09-53FB-9ACD3B050AF9}"/>
              </a:ext>
            </a:extLst>
          </p:cNvPr>
          <p:cNvSpPr txBox="1"/>
          <p:nvPr/>
        </p:nvSpPr>
        <p:spPr>
          <a:xfrm>
            <a:off x="405143" y="9650930"/>
            <a:ext cx="2594449" cy="2325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1511" b="1" dirty="0">
                <a:solidFill>
                  <a:srgbClr val="00599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lt"/>
              </a:rPr>
              <a:t> 河 辺 教室</a:t>
            </a:r>
            <a:endParaRPr lang="ja-JP" altLang="en-US" sz="1511" b="1" dirty="0">
              <a:solidFill>
                <a:srgbClr val="00599D"/>
              </a:solidFill>
              <a:latin typeface="Yu Gothic" panose="020B0400000000000000" pitchFamily="34" charset="-128"/>
              <a:ea typeface="Yu Gothic" panose="020B0400000000000000" pitchFamily="34" charset="-128"/>
              <a:cs typeface="Calibri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A8661B-9FDC-F639-4F63-A76DF1443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728" y="9733605"/>
            <a:ext cx="422647" cy="4226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DCC02E-4BD5-09C0-217F-701921A58BC5}"/>
              </a:ext>
            </a:extLst>
          </p:cNvPr>
          <p:cNvSpPr txBox="1"/>
          <p:nvPr/>
        </p:nvSpPr>
        <p:spPr>
          <a:xfrm>
            <a:off x="405143" y="9847972"/>
            <a:ext cx="2594449" cy="481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3130" b="1" dirty="0">
                <a:solidFill>
                  <a:srgbClr val="00599D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0428-20-2788</a:t>
            </a:r>
            <a:endParaRPr lang="ja-JP" altLang="en-US" sz="3130" b="1" dirty="0">
              <a:solidFill>
                <a:srgbClr val="00599D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1862</TotalTime>
  <Words>52</Words>
  <Application>Microsoft Office PowerPoint</Application>
  <PresentationFormat>ユーザー設定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Yu Gothic</vt:lpstr>
      <vt:lpstr>Yu Gothic Medium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川島 隆</dc:creator>
  <cp:lastModifiedBy>雅生 工藤</cp:lastModifiedBy>
  <cp:revision>269</cp:revision>
  <cp:lastPrinted>2025-02-07T11:43:04Z</cp:lastPrinted>
  <dcterms:created xsi:type="dcterms:W3CDTF">2023-07-10T04:09:02Z</dcterms:created>
  <dcterms:modified xsi:type="dcterms:W3CDTF">2025-02-07T11:43:56Z</dcterms:modified>
</cp:coreProperties>
</file>